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14"/>
  </p:notesMasterIdLst>
  <p:sldIdLst>
    <p:sldId id="260" r:id="rId6"/>
    <p:sldId id="306" r:id="rId7"/>
    <p:sldId id="310" r:id="rId8"/>
    <p:sldId id="311" r:id="rId9"/>
    <p:sldId id="312" r:id="rId10"/>
    <p:sldId id="313" r:id="rId11"/>
    <p:sldId id="314" r:id="rId12"/>
    <p:sldId id="30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1"/>
    <a:srgbClr val="196AE1"/>
    <a:srgbClr val="0066CC"/>
    <a:srgbClr val="2760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7E62B7-E1ED-4BA4-AFBA-148DA9965364}" v="3" dt="2022-10-21T19:59:49.475"/>
    <p1510:client id="{CD7EECFF-CAC0-4A1E-90D2-9BCA508FD491}" v="23" dt="2022-10-21T17:58:09.6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llian Thomas" userId="e049cbce-2fe3-4523-9993-7ba0e0039a3e" providerId="ADAL" clId="{A17E62B7-E1ED-4BA4-AFBA-148DA9965364}"/>
    <pc:docChg chg="undo custSel modSld">
      <pc:chgData name="Jillian Thomas" userId="e049cbce-2fe3-4523-9993-7ba0e0039a3e" providerId="ADAL" clId="{A17E62B7-E1ED-4BA4-AFBA-148DA9965364}" dt="2022-10-21T20:00:39.375" v="10" actId="2711"/>
      <pc:docMkLst>
        <pc:docMk/>
      </pc:docMkLst>
      <pc:sldChg chg="addSp delSp modSp mod">
        <pc:chgData name="Jillian Thomas" userId="e049cbce-2fe3-4523-9993-7ba0e0039a3e" providerId="ADAL" clId="{A17E62B7-E1ED-4BA4-AFBA-148DA9965364}" dt="2022-10-21T20:00:39.375" v="10" actId="2711"/>
        <pc:sldMkLst>
          <pc:docMk/>
          <pc:sldMk cId="727899825" sldId="313"/>
        </pc:sldMkLst>
        <pc:spChg chg="add del mod">
          <ac:chgData name="Jillian Thomas" userId="e049cbce-2fe3-4523-9993-7ba0e0039a3e" providerId="ADAL" clId="{A17E62B7-E1ED-4BA4-AFBA-148DA9965364}" dt="2022-10-21T19:59:26.562" v="4" actId="478"/>
          <ac:spMkLst>
            <pc:docMk/>
            <pc:sldMk cId="727899825" sldId="313"/>
            <ac:spMk id="4" creationId="{04751FCB-29B7-492E-830B-0204197B2A65}"/>
          </ac:spMkLst>
        </pc:spChg>
        <pc:spChg chg="mod">
          <ac:chgData name="Jillian Thomas" userId="e049cbce-2fe3-4523-9993-7ba0e0039a3e" providerId="ADAL" clId="{A17E62B7-E1ED-4BA4-AFBA-148DA9965364}" dt="2022-10-21T20:00:39.375" v="10" actId="2711"/>
          <ac:spMkLst>
            <pc:docMk/>
            <pc:sldMk cId="727899825" sldId="313"/>
            <ac:spMk id="8" creationId="{CD3051F8-88C7-4DA7-8FE8-A7CC18EFBE03}"/>
          </ac:spMkLst>
        </pc:spChg>
        <pc:picChg chg="add del mod">
          <ac:chgData name="Jillian Thomas" userId="e049cbce-2fe3-4523-9993-7ba0e0039a3e" providerId="ADAL" clId="{A17E62B7-E1ED-4BA4-AFBA-148DA9965364}" dt="2022-10-21T19:59:49.475" v="8" actId="14826"/>
          <ac:picMkLst>
            <pc:docMk/>
            <pc:sldMk cId="727899825" sldId="313"/>
            <ac:picMk id="7" creationId="{BD4FCA7A-D9D1-4A06-9B3E-2ACB4771D0B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ED905-EBAB-4913-A1DF-25BA56E717D0}" type="datetimeFigureOut">
              <a:rPr lang="en-US" smtClean="0"/>
              <a:t>10/21/2022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10EF9-1586-4503-B95B-96C48353EACA}" type="slidenum">
              <a:rPr lang="en-US" smtClean="0"/>
              <a:t>‹#›</a:t>
            </a:fld>
            <a:endParaRPr lang="en-US"/>
          </a:p>
        </p:txBody>
      </p:sp>
    </p:spTree>
    <p:extLst>
      <p:ext uri="{BB962C8B-B14F-4D97-AF65-F5344CB8AC3E}">
        <p14:creationId xmlns:p14="http://schemas.microsoft.com/office/powerpoint/2010/main" val="3337736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210EF9-1586-4503-B95B-96C48353EACA}" type="slidenum">
              <a:rPr lang="en-US" smtClean="0"/>
              <a:t>2</a:t>
            </a:fld>
            <a:endParaRPr lang="en-US"/>
          </a:p>
        </p:txBody>
      </p:sp>
    </p:spTree>
    <p:extLst>
      <p:ext uri="{BB962C8B-B14F-4D97-AF65-F5344CB8AC3E}">
        <p14:creationId xmlns:p14="http://schemas.microsoft.com/office/powerpoint/2010/main" val="1829151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210EF9-1586-4503-B95B-96C48353EACA}" type="slidenum">
              <a:rPr lang="en-US" smtClean="0"/>
              <a:t>3</a:t>
            </a:fld>
            <a:endParaRPr lang="en-US"/>
          </a:p>
        </p:txBody>
      </p:sp>
    </p:spTree>
    <p:extLst>
      <p:ext uri="{BB962C8B-B14F-4D97-AF65-F5344CB8AC3E}">
        <p14:creationId xmlns:p14="http://schemas.microsoft.com/office/powerpoint/2010/main" val="2443645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210EF9-1586-4503-B95B-96C48353EACA}" type="slidenum">
              <a:rPr lang="en-US" smtClean="0"/>
              <a:t>4</a:t>
            </a:fld>
            <a:endParaRPr lang="en-US"/>
          </a:p>
        </p:txBody>
      </p:sp>
    </p:spTree>
    <p:extLst>
      <p:ext uri="{BB962C8B-B14F-4D97-AF65-F5344CB8AC3E}">
        <p14:creationId xmlns:p14="http://schemas.microsoft.com/office/powerpoint/2010/main" val="3803374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210EF9-1586-4503-B95B-96C48353EACA}" type="slidenum">
              <a:rPr lang="en-US" smtClean="0"/>
              <a:t>5</a:t>
            </a:fld>
            <a:endParaRPr lang="en-US"/>
          </a:p>
        </p:txBody>
      </p:sp>
    </p:spTree>
    <p:extLst>
      <p:ext uri="{BB962C8B-B14F-4D97-AF65-F5344CB8AC3E}">
        <p14:creationId xmlns:p14="http://schemas.microsoft.com/office/powerpoint/2010/main" val="1124848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210EF9-1586-4503-B95B-96C48353EACA}" type="slidenum">
              <a:rPr lang="en-US" smtClean="0"/>
              <a:t>6</a:t>
            </a:fld>
            <a:endParaRPr lang="en-US"/>
          </a:p>
        </p:txBody>
      </p:sp>
    </p:spTree>
    <p:extLst>
      <p:ext uri="{BB962C8B-B14F-4D97-AF65-F5344CB8AC3E}">
        <p14:creationId xmlns:p14="http://schemas.microsoft.com/office/powerpoint/2010/main" val="2648557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210EF9-1586-4503-B95B-96C48353EACA}" type="slidenum">
              <a:rPr lang="en-US" smtClean="0"/>
              <a:t>7</a:t>
            </a:fld>
            <a:endParaRPr lang="en-US"/>
          </a:p>
        </p:txBody>
      </p:sp>
    </p:spTree>
    <p:extLst>
      <p:ext uri="{BB962C8B-B14F-4D97-AF65-F5344CB8AC3E}">
        <p14:creationId xmlns:p14="http://schemas.microsoft.com/office/powerpoint/2010/main" val="4072336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210EF9-1586-4503-B95B-96C48353EACA}" type="slidenum">
              <a:rPr lang="en-US" smtClean="0"/>
              <a:t>8</a:t>
            </a:fld>
            <a:endParaRPr lang="en-US"/>
          </a:p>
        </p:txBody>
      </p:sp>
    </p:spTree>
    <p:extLst>
      <p:ext uri="{BB962C8B-B14F-4D97-AF65-F5344CB8AC3E}">
        <p14:creationId xmlns:p14="http://schemas.microsoft.com/office/powerpoint/2010/main" val="1228812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33EB5-EDDC-714E-8AC4-8EBD1E3E42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E22736-951B-DB4B-A264-950E0A039E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E380D7-B3FD-3B4A-871F-610DBA6798C2}"/>
              </a:ext>
            </a:extLst>
          </p:cNvPr>
          <p:cNvSpPr>
            <a:spLocks noGrp="1"/>
          </p:cNvSpPr>
          <p:nvPr>
            <p:ph type="dt" sz="half" idx="10"/>
          </p:nvPr>
        </p:nvSpPr>
        <p:spPr/>
        <p:txBody>
          <a:bodyPr/>
          <a:lstStyle/>
          <a:p>
            <a:fld id="{6EBA4194-FEA5-8445-83E6-96C350088DEF}" type="datetimeFigureOut">
              <a:rPr lang="en-US" smtClean="0"/>
              <a:t>10/21/2022</a:t>
            </a:fld>
            <a:endParaRPr lang="en-US"/>
          </a:p>
        </p:txBody>
      </p:sp>
      <p:sp>
        <p:nvSpPr>
          <p:cNvPr id="5" name="Footer Placeholder 4">
            <a:extLst>
              <a:ext uri="{FF2B5EF4-FFF2-40B4-BE49-F238E27FC236}">
                <a16:creationId xmlns:a16="http://schemas.microsoft.com/office/drawing/2014/main" id="{BA8B961B-F0CC-964C-A103-1AB74873F2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7338E-1C83-1245-BC9C-E7FB982E13D2}"/>
              </a:ext>
            </a:extLst>
          </p:cNvPr>
          <p:cNvSpPr>
            <a:spLocks noGrp="1"/>
          </p:cNvSpPr>
          <p:nvPr>
            <p:ph type="sldNum" sz="quarter" idx="12"/>
          </p:nvPr>
        </p:nvSpPr>
        <p:spPr/>
        <p:txBody>
          <a:bodyPr/>
          <a:lstStyle/>
          <a:p>
            <a:fld id="{7DC2D918-33FB-124B-9BBD-523F0693DA3C}" type="slidenum">
              <a:rPr lang="en-US" smtClean="0"/>
              <a:t>‹#›</a:t>
            </a:fld>
            <a:endParaRPr lang="en-US"/>
          </a:p>
        </p:txBody>
      </p:sp>
    </p:spTree>
    <p:extLst>
      <p:ext uri="{BB962C8B-B14F-4D97-AF65-F5344CB8AC3E}">
        <p14:creationId xmlns:p14="http://schemas.microsoft.com/office/powerpoint/2010/main" val="1390390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DA4C8-19CB-F24F-894A-E94F1AB84E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783AC6-E15B-E042-AFFC-F4965BC3F4A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E90C0-0A9B-5046-BC0B-3CF2D45FE9B0}"/>
              </a:ext>
            </a:extLst>
          </p:cNvPr>
          <p:cNvSpPr>
            <a:spLocks noGrp="1"/>
          </p:cNvSpPr>
          <p:nvPr>
            <p:ph type="dt" sz="half" idx="10"/>
          </p:nvPr>
        </p:nvSpPr>
        <p:spPr/>
        <p:txBody>
          <a:bodyPr/>
          <a:lstStyle/>
          <a:p>
            <a:fld id="{6EBA4194-FEA5-8445-83E6-96C350088DEF}" type="datetimeFigureOut">
              <a:rPr lang="en-US" smtClean="0"/>
              <a:t>10/21/2022</a:t>
            </a:fld>
            <a:endParaRPr lang="en-US"/>
          </a:p>
        </p:txBody>
      </p:sp>
      <p:sp>
        <p:nvSpPr>
          <p:cNvPr id="5" name="Footer Placeholder 4">
            <a:extLst>
              <a:ext uri="{FF2B5EF4-FFF2-40B4-BE49-F238E27FC236}">
                <a16:creationId xmlns:a16="http://schemas.microsoft.com/office/drawing/2014/main" id="{BA0DC00C-134B-B240-AA4B-1D0081913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110AD-9739-E44F-BDC7-ACC9EF054897}"/>
              </a:ext>
            </a:extLst>
          </p:cNvPr>
          <p:cNvSpPr>
            <a:spLocks noGrp="1"/>
          </p:cNvSpPr>
          <p:nvPr>
            <p:ph type="sldNum" sz="quarter" idx="12"/>
          </p:nvPr>
        </p:nvSpPr>
        <p:spPr/>
        <p:txBody>
          <a:bodyPr/>
          <a:lstStyle/>
          <a:p>
            <a:fld id="{7DC2D918-33FB-124B-9BBD-523F0693DA3C}" type="slidenum">
              <a:rPr lang="en-US" smtClean="0"/>
              <a:t>‹#›</a:t>
            </a:fld>
            <a:endParaRPr lang="en-US"/>
          </a:p>
        </p:txBody>
      </p:sp>
    </p:spTree>
    <p:extLst>
      <p:ext uri="{BB962C8B-B14F-4D97-AF65-F5344CB8AC3E}">
        <p14:creationId xmlns:p14="http://schemas.microsoft.com/office/powerpoint/2010/main" val="1166927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256B3D-C005-144E-875E-F3909BC4C6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491BE7-A9E4-3843-9279-4EB9E2C7C8A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648CD7-6E1D-944F-A4DC-A2ABA89673C2}"/>
              </a:ext>
            </a:extLst>
          </p:cNvPr>
          <p:cNvSpPr>
            <a:spLocks noGrp="1"/>
          </p:cNvSpPr>
          <p:nvPr>
            <p:ph type="dt" sz="half" idx="10"/>
          </p:nvPr>
        </p:nvSpPr>
        <p:spPr/>
        <p:txBody>
          <a:bodyPr/>
          <a:lstStyle/>
          <a:p>
            <a:fld id="{6EBA4194-FEA5-8445-83E6-96C350088DEF}" type="datetimeFigureOut">
              <a:rPr lang="en-US" smtClean="0"/>
              <a:t>10/21/2022</a:t>
            </a:fld>
            <a:endParaRPr lang="en-US"/>
          </a:p>
        </p:txBody>
      </p:sp>
      <p:sp>
        <p:nvSpPr>
          <p:cNvPr id="5" name="Footer Placeholder 4">
            <a:extLst>
              <a:ext uri="{FF2B5EF4-FFF2-40B4-BE49-F238E27FC236}">
                <a16:creationId xmlns:a16="http://schemas.microsoft.com/office/drawing/2014/main" id="{BBC1175F-598D-884A-A210-82A0CD9FC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E4369-3861-184D-95F6-481A94D39A98}"/>
              </a:ext>
            </a:extLst>
          </p:cNvPr>
          <p:cNvSpPr>
            <a:spLocks noGrp="1"/>
          </p:cNvSpPr>
          <p:nvPr>
            <p:ph type="sldNum" sz="quarter" idx="12"/>
          </p:nvPr>
        </p:nvSpPr>
        <p:spPr/>
        <p:txBody>
          <a:bodyPr/>
          <a:lstStyle/>
          <a:p>
            <a:fld id="{7DC2D918-33FB-124B-9BBD-523F0693DA3C}" type="slidenum">
              <a:rPr lang="en-US" smtClean="0"/>
              <a:t>‹#›</a:t>
            </a:fld>
            <a:endParaRPr lang="en-US"/>
          </a:p>
        </p:txBody>
      </p:sp>
    </p:spTree>
    <p:extLst>
      <p:ext uri="{BB962C8B-B14F-4D97-AF65-F5344CB8AC3E}">
        <p14:creationId xmlns:p14="http://schemas.microsoft.com/office/powerpoint/2010/main" val="65846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5EB09-7726-49A3-A54A-AE24788181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339C18-DD89-4E77-870F-D2F2048EC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4D9847-490B-4040-A392-A4F50F4EF7B4}"/>
              </a:ext>
            </a:extLst>
          </p:cNvPr>
          <p:cNvSpPr>
            <a:spLocks noGrp="1"/>
          </p:cNvSpPr>
          <p:nvPr>
            <p:ph type="dt" sz="half" idx="10"/>
          </p:nvPr>
        </p:nvSpPr>
        <p:spPr/>
        <p:txBody>
          <a:bodyPr/>
          <a:lstStyle/>
          <a:p>
            <a:fld id="{25D9CC41-8A76-4B3D-A40D-D21FAB3BE646}" type="datetimeFigureOut">
              <a:rPr lang="en-US" smtClean="0"/>
              <a:t>10/21/2022</a:t>
            </a:fld>
            <a:endParaRPr lang="en-US"/>
          </a:p>
        </p:txBody>
      </p:sp>
      <p:sp>
        <p:nvSpPr>
          <p:cNvPr id="5" name="Footer Placeholder 4">
            <a:extLst>
              <a:ext uri="{FF2B5EF4-FFF2-40B4-BE49-F238E27FC236}">
                <a16:creationId xmlns:a16="http://schemas.microsoft.com/office/drawing/2014/main" id="{BA7B7226-A848-4629-A6E3-91B6A09E4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5B732-8B52-421A-A10A-CBF0AD5718DE}"/>
              </a:ext>
            </a:extLst>
          </p:cNvPr>
          <p:cNvSpPr>
            <a:spLocks noGrp="1"/>
          </p:cNvSpPr>
          <p:nvPr>
            <p:ph type="sldNum" sz="quarter" idx="12"/>
          </p:nvPr>
        </p:nvSpPr>
        <p:spPr/>
        <p:txBody>
          <a:bodyPr/>
          <a:lstStyle/>
          <a:p>
            <a:fld id="{E90B7F65-E0F9-4D58-B1E2-399B7B60A3CC}" type="slidenum">
              <a:rPr lang="en-US" smtClean="0"/>
              <a:t>‹#›</a:t>
            </a:fld>
            <a:endParaRPr lang="en-US"/>
          </a:p>
        </p:txBody>
      </p:sp>
    </p:spTree>
    <p:extLst>
      <p:ext uri="{BB962C8B-B14F-4D97-AF65-F5344CB8AC3E}">
        <p14:creationId xmlns:p14="http://schemas.microsoft.com/office/powerpoint/2010/main" val="2346109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5186-1177-49F7-8F3B-F143BC5BD3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53CB70-EC83-406B-8A6B-080927ED61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C9CD28-AF99-4543-A573-0DEB39DA953F}"/>
              </a:ext>
            </a:extLst>
          </p:cNvPr>
          <p:cNvSpPr>
            <a:spLocks noGrp="1"/>
          </p:cNvSpPr>
          <p:nvPr>
            <p:ph type="dt" sz="half" idx="10"/>
          </p:nvPr>
        </p:nvSpPr>
        <p:spPr/>
        <p:txBody>
          <a:bodyPr/>
          <a:lstStyle/>
          <a:p>
            <a:fld id="{25D9CC41-8A76-4B3D-A40D-D21FAB3BE646}" type="datetimeFigureOut">
              <a:rPr lang="en-US" smtClean="0"/>
              <a:t>10/21/2022</a:t>
            </a:fld>
            <a:endParaRPr lang="en-US"/>
          </a:p>
        </p:txBody>
      </p:sp>
      <p:sp>
        <p:nvSpPr>
          <p:cNvPr id="5" name="Footer Placeholder 4">
            <a:extLst>
              <a:ext uri="{FF2B5EF4-FFF2-40B4-BE49-F238E27FC236}">
                <a16:creationId xmlns:a16="http://schemas.microsoft.com/office/drawing/2014/main" id="{68F21E62-6E9B-4C30-A58F-F4FEF48B0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84CE42-A44F-4467-A684-1BA5AB450B08}"/>
              </a:ext>
            </a:extLst>
          </p:cNvPr>
          <p:cNvSpPr>
            <a:spLocks noGrp="1"/>
          </p:cNvSpPr>
          <p:nvPr>
            <p:ph type="sldNum" sz="quarter" idx="12"/>
          </p:nvPr>
        </p:nvSpPr>
        <p:spPr/>
        <p:txBody>
          <a:bodyPr/>
          <a:lstStyle/>
          <a:p>
            <a:fld id="{E90B7F65-E0F9-4D58-B1E2-399B7B60A3CC}" type="slidenum">
              <a:rPr lang="en-US" smtClean="0"/>
              <a:t>‹#›</a:t>
            </a:fld>
            <a:endParaRPr lang="en-US"/>
          </a:p>
        </p:txBody>
      </p:sp>
    </p:spTree>
    <p:extLst>
      <p:ext uri="{BB962C8B-B14F-4D97-AF65-F5344CB8AC3E}">
        <p14:creationId xmlns:p14="http://schemas.microsoft.com/office/powerpoint/2010/main" val="1247539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33EF-A057-4B90-A538-363BF52A9D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CD93D8-05E1-481E-866B-20945D795F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8CBDA7-3121-4E47-BCCC-3D2F252462FD}"/>
              </a:ext>
            </a:extLst>
          </p:cNvPr>
          <p:cNvSpPr>
            <a:spLocks noGrp="1"/>
          </p:cNvSpPr>
          <p:nvPr>
            <p:ph type="dt" sz="half" idx="10"/>
          </p:nvPr>
        </p:nvSpPr>
        <p:spPr/>
        <p:txBody>
          <a:bodyPr/>
          <a:lstStyle/>
          <a:p>
            <a:fld id="{25D9CC41-8A76-4B3D-A40D-D21FAB3BE646}" type="datetimeFigureOut">
              <a:rPr lang="en-US" smtClean="0"/>
              <a:t>10/21/2022</a:t>
            </a:fld>
            <a:endParaRPr lang="en-US"/>
          </a:p>
        </p:txBody>
      </p:sp>
      <p:sp>
        <p:nvSpPr>
          <p:cNvPr id="5" name="Footer Placeholder 4">
            <a:extLst>
              <a:ext uri="{FF2B5EF4-FFF2-40B4-BE49-F238E27FC236}">
                <a16:creationId xmlns:a16="http://schemas.microsoft.com/office/drawing/2014/main" id="{9CA242EA-A3EF-4AEE-B098-9AA519974F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3AB15D-6922-40BF-8F7C-3ED1FB263384}"/>
              </a:ext>
            </a:extLst>
          </p:cNvPr>
          <p:cNvSpPr>
            <a:spLocks noGrp="1"/>
          </p:cNvSpPr>
          <p:nvPr>
            <p:ph type="sldNum" sz="quarter" idx="12"/>
          </p:nvPr>
        </p:nvSpPr>
        <p:spPr/>
        <p:txBody>
          <a:bodyPr/>
          <a:lstStyle/>
          <a:p>
            <a:fld id="{E90B7F65-E0F9-4D58-B1E2-399B7B60A3CC}" type="slidenum">
              <a:rPr lang="en-US" smtClean="0"/>
              <a:t>‹#›</a:t>
            </a:fld>
            <a:endParaRPr lang="en-US"/>
          </a:p>
        </p:txBody>
      </p:sp>
    </p:spTree>
    <p:extLst>
      <p:ext uri="{BB962C8B-B14F-4D97-AF65-F5344CB8AC3E}">
        <p14:creationId xmlns:p14="http://schemas.microsoft.com/office/powerpoint/2010/main" val="3640392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5DCB-0CFB-43B7-937B-70F4403B83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7AA1EA-1352-4EBF-85A5-E68506403A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7C8EEE-704B-47A9-AF59-2611CC03EA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BE2B58-3A70-4BA7-99C5-2BB6EE493D19}"/>
              </a:ext>
            </a:extLst>
          </p:cNvPr>
          <p:cNvSpPr>
            <a:spLocks noGrp="1"/>
          </p:cNvSpPr>
          <p:nvPr>
            <p:ph type="dt" sz="half" idx="10"/>
          </p:nvPr>
        </p:nvSpPr>
        <p:spPr/>
        <p:txBody>
          <a:bodyPr/>
          <a:lstStyle/>
          <a:p>
            <a:fld id="{25D9CC41-8A76-4B3D-A40D-D21FAB3BE646}" type="datetimeFigureOut">
              <a:rPr lang="en-US" smtClean="0"/>
              <a:t>10/21/2022</a:t>
            </a:fld>
            <a:endParaRPr lang="en-US"/>
          </a:p>
        </p:txBody>
      </p:sp>
      <p:sp>
        <p:nvSpPr>
          <p:cNvPr id="6" name="Footer Placeholder 5">
            <a:extLst>
              <a:ext uri="{FF2B5EF4-FFF2-40B4-BE49-F238E27FC236}">
                <a16:creationId xmlns:a16="http://schemas.microsoft.com/office/drawing/2014/main" id="{AB16047C-BFCD-472A-B5D9-C5FF8F2D9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13DCC2-03CD-4D5D-B7F4-ADD42E7E3A5C}"/>
              </a:ext>
            </a:extLst>
          </p:cNvPr>
          <p:cNvSpPr>
            <a:spLocks noGrp="1"/>
          </p:cNvSpPr>
          <p:nvPr>
            <p:ph type="sldNum" sz="quarter" idx="12"/>
          </p:nvPr>
        </p:nvSpPr>
        <p:spPr/>
        <p:txBody>
          <a:bodyPr/>
          <a:lstStyle/>
          <a:p>
            <a:fld id="{E90B7F65-E0F9-4D58-B1E2-399B7B60A3CC}" type="slidenum">
              <a:rPr lang="en-US" smtClean="0"/>
              <a:t>‹#›</a:t>
            </a:fld>
            <a:endParaRPr lang="en-US"/>
          </a:p>
        </p:txBody>
      </p:sp>
    </p:spTree>
    <p:extLst>
      <p:ext uri="{BB962C8B-B14F-4D97-AF65-F5344CB8AC3E}">
        <p14:creationId xmlns:p14="http://schemas.microsoft.com/office/powerpoint/2010/main" val="2377305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2434F-C8EB-4085-A834-CF687426DB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8B3FED-B02B-4636-BC1E-9F4D18A0E3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00FDF4-F742-438E-BFF1-B9A91BFDAC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192AD3-FCF0-4094-AA65-B3084F5988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6E8731-04AC-4404-9F76-4FE7F727E7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FDC6C5-7C93-40E3-A544-87E855898833}"/>
              </a:ext>
            </a:extLst>
          </p:cNvPr>
          <p:cNvSpPr>
            <a:spLocks noGrp="1"/>
          </p:cNvSpPr>
          <p:nvPr>
            <p:ph type="dt" sz="half" idx="10"/>
          </p:nvPr>
        </p:nvSpPr>
        <p:spPr/>
        <p:txBody>
          <a:bodyPr/>
          <a:lstStyle/>
          <a:p>
            <a:fld id="{25D9CC41-8A76-4B3D-A40D-D21FAB3BE646}" type="datetimeFigureOut">
              <a:rPr lang="en-US" smtClean="0"/>
              <a:t>10/21/2022</a:t>
            </a:fld>
            <a:endParaRPr lang="en-US"/>
          </a:p>
        </p:txBody>
      </p:sp>
      <p:sp>
        <p:nvSpPr>
          <p:cNvPr id="8" name="Footer Placeholder 7">
            <a:extLst>
              <a:ext uri="{FF2B5EF4-FFF2-40B4-BE49-F238E27FC236}">
                <a16:creationId xmlns:a16="http://schemas.microsoft.com/office/drawing/2014/main" id="{C6141F25-4A22-489F-BD4C-C33DA2B989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92DCC6-95B7-4A7A-B6C8-6C30D4983931}"/>
              </a:ext>
            </a:extLst>
          </p:cNvPr>
          <p:cNvSpPr>
            <a:spLocks noGrp="1"/>
          </p:cNvSpPr>
          <p:nvPr>
            <p:ph type="sldNum" sz="quarter" idx="12"/>
          </p:nvPr>
        </p:nvSpPr>
        <p:spPr/>
        <p:txBody>
          <a:bodyPr/>
          <a:lstStyle/>
          <a:p>
            <a:fld id="{E90B7F65-E0F9-4D58-B1E2-399B7B60A3CC}" type="slidenum">
              <a:rPr lang="en-US" smtClean="0"/>
              <a:t>‹#›</a:t>
            </a:fld>
            <a:endParaRPr lang="en-US"/>
          </a:p>
        </p:txBody>
      </p:sp>
    </p:spTree>
    <p:extLst>
      <p:ext uri="{BB962C8B-B14F-4D97-AF65-F5344CB8AC3E}">
        <p14:creationId xmlns:p14="http://schemas.microsoft.com/office/powerpoint/2010/main" val="1834177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D40FD-AE9D-4227-A471-1F94060078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7FD5DC-88AC-4FC7-8AC5-0E0B56C21E0E}"/>
              </a:ext>
            </a:extLst>
          </p:cNvPr>
          <p:cNvSpPr>
            <a:spLocks noGrp="1"/>
          </p:cNvSpPr>
          <p:nvPr>
            <p:ph type="dt" sz="half" idx="10"/>
          </p:nvPr>
        </p:nvSpPr>
        <p:spPr/>
        <p:txBody>
          <a:bodyPr/>
          <a:lstStyle/>
          <a:p>
            <a:fld id="{25D9CC41-8A76-4B3D-A40D-D21FAB3BE646}" type="datetimeFigureOut">
              <a:rPr lang="en-US" smtClean="0"/>
              <a:t>10/21/2022</a:t>
            </a:fld>
            <a:endParaRPr lang="en-US"/>
          </a:p>
        </p:txBody>
      </p:sp>
      <p:sp>
        <p:nvSpPr>
          <p:cNvPr id="4" name="Footer Placeholder 3">
            <a:extLst>
              <a:ext uri="{FF2B5EF4-FFF2-40B4-BE49-F238E27FC236}">
                <a16:creationId xmlns:a16="http://schemas.microsoft.com/office/drawing/2014/main" id="{DA51EE49-DC27-42E6-BC21-40B6F63049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384D4-4CDF-46B4-862F-7698C9658944}"/>
              </a:ext>
            </a:extLst>
          </p:cNvPr>
          <p:cNvSpPr>
            <a:spLocks noGrp="1"/>
          </p:cNvSpPr>
          <p:nvPr>
            <p:ph type="sldNum" sz="quarter" idx="12"/>
          </p:nvPr>
        </p:nvSpPr>
        <p:spPr/>
        <p:txBody>
          <a:bodyPr/>
          <a:lstStyle/>
          <a:p>
            <a:fld id="{E90B7F65-E0F9-4D58-B1E2-399B7B60A3CC}" type="slidenum">
              <a:rPr lang="en-US" smtClean="0"/>
              <a:t>‹#›</a:t>
            </a:fld>
            <a:endParaRPr lang="en-US"/>
          </a:p>
        </p:txBody>
      </p:sp>
    </p:spTree>
    <p:extLst>
      <p:ext uri="{BB962C8B-B14F-4D97-AF65-F5344CB8AC3E}">
        <p14:creationId xmlns:p14="http://schemas.microsoft.com/office/powerpoint/2010/main" val="4184904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19A534-5CE0-41B5-8D26-6E141E7F323C}"/>
              </a:ext>
            </a:extLst>
          </p:cNvPr>
          <p:cNvSpPr>
            <a:spLocks noGrp="1"/>
          </p:cNvSpPr>
          <p:nvPr>
            <p:ph type="dt" sz="half" idx="10"/>
          </p:nvPr>
        </p:nvSpPr>
        <p:spPr/>
        <p:txBody>
          <a:bodyPr/>
          <a:lstStyle/>
          <a:p>
            <a:fld id="{25D9CC41-8A76-4B3D-A40D-D21FAB3BE646}" type="datetimeFigureOut">
              <a:rPr lang="en-US" smtClean="0"/>
              <a:t>10/21/2022</a:t>
            </a:fld>
            <a:endParaRPr lang="en-US"/>
          </a:p>
        </p:txBody>
      </p:sp>
      <p:sp>
        <p:nvSpPr>
          <p:cNvPr id="3" name="Footer Placeholder 2">
            <a:extLst>
              <a:ext uri="{FF2B5EF4-FFF2-40B4-BE49-F238E27FC236}">
                <a16:creationId xmlns:a16="http://schemas.microsoft.com/office/drawing/2014/main" id="{E7E1F7A7-2DA6-4D12-9B94-DBBD008C19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CB4689-B475-4FBB-A699-AC8D79C7AE45}"/>
              </a:ext>
            </a:extLst>
          </p:cNvPr>
          <p:cNvSpPr>
            <a:spLocks noGrp="1"/>
          </p:cNvSpPr>
          <p:nvPr>
            <p:ph type="sldNum" sz="quarter" idx="12"/>
          </p:nvPr>
        </p:nvSpPr>
        <p:spPr/>
        <p:txBody>
          <a:bodyPr/>
          <a:lstStyle/>
          <a:p>
            <a:fld id="{E90B7F65-E0F9-4D58-B1E2-399B7B60A3CC}" type="slidenum">
              <a:rPr lang="en-US" smtClean="0"/>
              <a:t>‹#›</a:t>
            </a:fld>
            <a:endParaRPr lang="en-US"/>
          </a:p>
        </p:txBody>
      </p:sp>
    </p:spTree>
    <p:extLst>
      <p:ext uri="{BB962C8B-B14F-4D97-AF65-F5344CB8AC3E}">
        <p14:creationId xmlns:p14="http://schemas.microsoft.com/office/powerpoint/2010/main" val="4157590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31FB-9741-41DC-A506-C873C72F14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046774-BB4F-4376-B7A6-28094D752D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9F3E8B-19D2-454C-AD03-C75FFEBC04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25F998-9A10-4A8B-B20C-BB0A88E2EEB7}"/>
              </a:ext>
            </a:extLst>
          </p:cNvPr>
          <p:cNvSpPr>
            <a:spLocks noGrp="1"/>
          </p:cNvSpPr>
          <p:nvPr>
            <p:ph type="dt" sz="half" idx="10"/>
          </p:nvPr>
        </p:nvSpPr>
        <p:spPr/>
        <p:txBody>
          <a:bodyPr/>
          <a:lstStyle/>
          <a:p>
            <a:fld id="{25D9CC41-8A76-4B3D-A40D-D21FAB3BE646}" type="datetimeFigureOut">
              <a:rPr lang="en-US" smtClean="0"/>
              <a:t>10/21/2022</a:t>
            </a:fld>
            <a:endParaRPr lang="en-US"/>
          </a:p>
        </p:txBody>
      </p:sp>
      <p:sp>
        <p:nvSpPr>
          <p:cNvPr id="6" name="Footer Placeholder 5">
            <a:extLst>
              <a:ext uri="{FF2B5EF4-FFF2-40B4-BE49-F238E27FC236}">
                <a16:creationId xmlns:a16="http://schemas.microsoft.com/office/drawing/2014/main" id="{F8327EC6-9440-48B0-AF91-D3682CCBA0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A0A95D-DC8A-4B42-8295-509BBE6A2E80}"/>
              </a:ext>
            </a:extLst>
          </p:cNvPr>
          <p:cNvSpPr>
            <a:spLocks noGrp="1"/>
          </p:cNvSpPr>
          <p:nvPr>
            <p:ph type="sldNum" sz="quarter" idx="12"/>
          </p:nvPr>
        </p:nvSpPr>
        <p:spPr/>
        <p:txBody>
          <a:bodyPr/>
          <a:lstStyle/>
          <a:p>
            <a:fld id="{E90B7F65-E0F9-4D58-B1E2-399B7B60A3CC}" type="slidenum">
              <a:rPr lang="en-US" smtClean="0"/>
              <a:t>‹#›</a:t>
            </a:fld>
            <a:endParaRPr lang="en-US"/>
          </a:p>
        </p:txBody>
      </p:sp>
    </p:spTree>
    <p:extLst>
      <p:ext uri="{BB962C8B-B14F-4D97-AF65-F5344CB8AC3E}">
        <p14:creationId xmlns:p14="http://schemas.microsoft.com/office/powerpoint/2010/main" val="2203077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EDD5-3DE8-3143-AA21-500A86CD5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863F0B-6F29-2040-986E-7205C2F92F1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671B4B-220F-184F-8DA7-D3EB37263FB7}"/>
              </a:ext>
            </a:extLst>
          </p:cNvPr>
          <p:cNvSpPr>
            <a:spLocks noGrp="1"/>
          </p:cNvSpPr>
          <p:nvPr>
            <p:ph type="dt" sz="half" idx="10"/>
          </p:nvPr>
        </p:nvSpPr>
        <p:spPr/>
        <p:txBody>
          <a:bodyPr/>
          <a:lstStyle/>
          <a:p>
            <a:fld id="{6EBA4194-FEA5-8445-83E6-96C350088DEF}" type="datetimeFigureOut">
              <a:rPr lang="en-US" smtClean="0"/>
              <a:t>10/21/2022</a:t>
            </a:fld>
            <a:endParaRPr lang="en-US"/>
          </a:p>
        </p:txBody>
      </p:sp>
      <p:sp>
        <p:nvSpPr>
          <p:cNvPr id="5" name="Footer Placeholder 4">
            <a:extLst>
              <a:ext uri="{FF2B5EF4-FFF2-40B4-BE49-F238E27FC236}">
                <a16:creationId xmlns:a16="http://schemas.microsoft.com/office/drawing/2014/main" id="{E1D64C56-01E6-E14C-A367-773D3A297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2DD414-F954-0141-A0A9-2013F9BBC26B}"/>
              </a:ext>
            </a:extLst>
          </p:cNvPr>
          <p:cNvSpPr>
            <a:spLocks noGrp="1"/>
          </p:cNvSpPr>
          <p:nvPr>
            <p:ph type="sldNum" sz="quarter" idx="12"/>
          </p:nvPr>
        </p:nvSpPr>
        <p:spPr/>
        <p:txBody>
          <a:bodyPr/>
          <a:lstStyle/>
          <a:p>
            <a:fld id="{7DC2D918-33FB-124B-9BBD-523F0693DA3C}" type="slidenum">
              <a:rPr lang="en-US" smtClean="0"/>
              <a:t>‹#›</a:t>
            </a:fld>
            <a:endParaRPr lang="en-US"/>
          </a:p>
        </p:txBody>
      </p:sp>
    </p:spTree>
    <p:extLst>
      <p:ext uri="{BB962C8B-B14F-4D97-AF65-F5344CB8AC3E}">
        <p14:creationId xmlns:p14="http://schemas.microsoft.com/office/powerpoint/2010/main" val="3627315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83D2-C2DB-4C47-ACDC-B990AD8B95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67A3B-B3A0-4A46-B608-099B9FD362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9FDAAE-EB4E-43BC-A906-21AE69DA97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3445AF-AA46-4DFA-9BC6-A1B07F02EFA1}"/>
              </a:ext>
            </a:extLst>
          </p:cNvPr>
          <p:cNvSpPr>
            <a:spLocks noGrp="1"/>
          </p:cNvSpPr>
          <p:nvPr>
            <p:ph type="dt" sz="half" idx="10"/>
          </p:nvPr>
        </p:nvSpPr>
        <p:spPr/>
        <p:txBody>
          <a:bodyPr/>
          <a:lstStyle/>
          <a:p>
            <a:fld id="{25D9CC41-8A76-4B3D-A40D-D21FAB3BE646}" type="datetimeFigureOut">
              <a:rPr lang="en-US" smtClean="0"/>
              <a:t>10/21/2022</a:t>
            </a:fld>
            <a:endParaRPr lang="en-US"/>
          </a:p>
        </p:txBody>
      </p:sp>
      <p:sp>
        <p:nvSpPr>
          <p:cNvPr id="6" name="Footer Placeholder 5">
            <a:extLst>
              <a:ext uri="{FF2B5EF4-FFF2-40B4-BE49-F238E27FC236}">
                <a16:creationId xmlns:a16="http://schemas.microsoft.com/office/drawing/2014/main" id="{86A549D5-CDE1-4418-A349-AD18E7BF88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4F7BE9-E3F5-4478-86ED-06FC0513955E}"/>
              </a:ext>
            </a:extLst>
          </p:cNvPr>
          <p:cNvSpPr>
            <a:spLocks noGrp="1"/>
          </p:cNvSpPr>
          <p:nvPr>
            <p:ph type="sldNum" sz="quarter" idx="12"/>
          </p:nvPr>
        </p:nvSpPr>
        <p:spPr/>
        <p:txBody>
          <a:bodyPr/>
          <a:lstStyle/>
          <a:p>
            <a:fld id="{E90B7F65-E0F9-4D58-B1E2-399B7B60A3CC}" type="slidenum">
              <a:rPr lang="en-US" smtClean="0"/>
              <a:t>‹#›</a:t>
            </a:fld>
            <a:endParaRPr lang="en-US"/>
          </a:p>
        </p:txBody>
      </p:sp>
    </p:spTree>
    <p:extLst>
      <p:ext uri="{BB962C8B-B14F-4D97-AF65-F5344CB8AC3E}">
        <p14:creationId xmlns:p14="http://schemas.microsoft.com/office/powerpoint/2010/main" val="1969327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4A5DA-F742-4171-A7AD-F520300863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BABED5-7437-457B-8F97-576C05FCF2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DC9D7-8073-43CD-B55B-2A834BEF5640}"/>
              </a:ext>
            </a:extLst>
          </p:cNvPr>
          <p:cNvSpPr>
            <a:spLocks noGrp="1"/>
          </p:cNvSpPr>
          <p:nvPr>
            <p:ph type="dt" sz="half" idx="10"/>
          </p:nvPr>
        </p:nvSpPr>
        <p:spPr/>
        <p:txBody>
          <a:bodyPr/>
          <a:lstStyle/>
          <a:p>
            <a:fld id="{25D9CC41-8A76-4B3D-A40D-D21FAB3BE646}" type="datetimeFigureOut">
              <a:rPr lang="en-US" smtClean="0"/>
              <a:t>10/21/2022</a:t>
            </a:fld>
            <a:endParaRPr lang="en-US"/>
          </a:p>
        </p:txBody>
      </p:sp>
      <p:sp>
        <p:nvSpPr>
          <p:cNvPr id="5" name="Footer Placeholder 4">
            <a:extLst>
              <a:ext uri="{FF2B5EF4-FFF2-40B4-BE49-F238E27FC236}">
                <a16:creationId xmlns:a16="http://schemas.microsoft.com/office/drawing/2014/main" id="{0904DEA5-2077-45AC-BED1-86A3FCC4C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F79DA-2DC2-4542-B48A-7F95DD9E3942}"/>
              </a:ext>
            </a:extLst>
          </p:cNvPr>
          <p:cNvSpPr>
            <a:spLocks noGrp="1"/>
          </p:cNvSpPr>
          <p:nvPr>
            <p:ph type="sldNum" sz="quarter" idx="12"/>
          </p:nvPr>
        </p:nvSpPr>
        <p:spPr/>
        <p:txBody>
          <a:bodyPr/>
          <a:lstStyle/>
          <a:p>
            <a:fld id="{E90B7F65-E0F9-4D58-B1E2-399B7B60A3CC}" type="slidenum">
              <a:rPr lang="en-US" smtClean="0"/>
              <a:t>‹#›</a:t>
            </a:fld>
            <a:endParaRPr lang="en-US"/>
          </a:p>
        </p:txBody>
      </p:sp>
    </p:spTree>
    <p:extLst>
      <p:ext uri="{BB962C8B-B14F-4D97-AF65-F5344CB8AC3E}">
        <p14:creationId xmlns:p14="http://schemas.microsoft.com/office/powerpoint/2010/main" val="2343584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E853A-B51E-47C7-9BDE-558B82ABA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310D23-D34A-4046-80E8-8A3EDBBEC7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9A4366-121A-4A52-82C4-30774CB0CFE3}"/>
              </a:ext>
            </a:extLst>
          </p:cNvPr>
          <p:cNvSpPr>
            <a:spLocks noGrp="1"/>
          </p:cNvSpPr>
          <p:nvPr>
            <p:ph type="dt" sz="half" idx="10"/>
          </p:nvPr>
        </p:nvSpPr>
        <p:spPr/>
        <p:txBody>
          <a:bodyPr/>
          <a:lstStyle/>
          <a:p>
            <a:fld id="{25D9CC41-8A76-4B3D-A40D-D21FAB3BE646}" type="datetimeFigureOut">
              <a:rPr lang="en-US" smtClean="0"/>
              <a:t>10/21/2022</a:t>
            </a:fld>
            <a:endParaRPr lang="en-US"/>
          </a:p>
        </p:txBody>
      </p:sp>
      <p:sp>
        <p:nvSpPr>
          <p:cNvPr id="5" name="Footer Placeholder 4">
            <a:extLst>
              <a:ext uri="{FF2B5EF4-FFF2-40B4-BE49-F238E27FC236}">
                <a16:creationId xmlns:a16="http://schemas.microsoft.com/office/drawing/2014/main" id="{1A0A59C1-D905-41FF-80F8-A0233D7D96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7D211D-DC08-4E88-90A5-89C549F0D427}"/>
              </a:ext>
            </a:extLst>
          </p:cNvPr>
          <p:cNvSpPr>
            <a:spLocks noGrp="1"/>
          </p:cNvSpPr>
          <p:nvPr>
            <p:ph type="sldNum" sz="quarter" idx="12"/>
          </p:nvPr>
        </p:nvSpPr>
        <p:spPr/>
        <p:txBody>
          <a:bodyPr/>
          <a:lstStyle/>
          <a:p>
            <a:fld id="{E90B7F65-E0F9-4D58-B1E2-399B7B60A3CC}" type="slidenum">
              <a:rPr lang="en-US" smtClean="0"/>
              <a:t>‹#›</a:t>
            </a:fld>
            <a:endParaRPr lang="en-US"/>
          </a:p>
        </p:txBody>
      </p:sp>
    </p:spTree>
    <p:extLst>
      <p:ext uri="{BB962C8B-B14F-4D97-AF65-F5344CB8AC3E}">
        <p14:creationId xmlns:p14="http://schemas.microsoft.com/office/powerpoint/2010/main" val="135334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3945-F275-0D4B-BE15-742F7C4605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80A8D1-7FAB-434D-8DF0-FF3436B53C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ADEE8FF-ECE2-1649-89A4-061E90F92235}"/>
              </a:ext>
            </a:extLst>
          </p:cNvPr>
          <p:cNvSpPr>
            <a:spLocks noGrp="1"/>
          </p:cNvSpPr>
          <p:nvPr>
            <p:ph type="dt" sz="half" idx="10"/>
          </p:nvPr>
        </p:nvSpPr>
        <p:spPr/>
        <p:txBody>
          <a:bodyPr/>
          <a:lstStyle/>
          <a:p>
            <a:fld id="{6EBA4194-FEA5-8445-83E6-96C350088DEF}" type="datetimeFigureOut">
              <a:rPr lang="en-US" smtClean="0"/>
              <a:t>10/21/2022</a:t>
            </a:fld>
            <a:endParaRPr lang="en-US"/>
          </a:p>
        </p:txBody>
      </p:sp>
      <p:sp>
        <p:nvSpPr>
          <p:cNvPr id="5" name="Footer Placeholder 4">
            <a:extLst>
              <a:ext uri="{FF2B5EF4-FFF2-40B4-BE49-F238E27FC236}">
                <a16:creationId xmlns:a16="http://schemas.microsoft.com/office/drawing/2014/main" id="{90785770-D695-D54F-8341-FE1D2B096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4DA1-9100-204D-B4BA-671E5F367550}"/>
              </a:ext>
            </a:extLst>
          </p:cNvPr>
          <p:cNvSpPr>
            <a:spLocks noGrp="1"/>
          </p:cNvSpPr>
          <p:nvPr>
            <p:ph type="sldNum" sz="quarter" idx="12"/>
          </p:nvPr>
        </p:nvSpPr>
        <p:spPr/>
        <p:txBody>
          <a:bodyPr/>
          <a:lstStyle/>
          <a:p>
            <a:fld id="{7DC2D918-33FB-124B-9BBD-523F0693DA3C}" type="slidenum">
              <a:rPr lang="en-US" smtClean="0"/>
              <a:t>‹#›</a:t>
            </a:fld>
            <a:endParaRPr lang="en-US"/>
          </a:p>
        </p:txBody>
      </p:sp>
    </p:spTree>
    <p:extLst>
      <p:ext uri="{BB962C8B-B14F-4D97-AF65-F5344CB8AC3E}">
        <p14:creationId xmlns:p14="http://schemas.microsoft.com/office/powerpoint/2010/main" val="30047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72CCA-E3DA-BD4B-B251-E38C03F9C3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87B20D-4A6A-2A4E-9CD7-F8604B4551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DC89B0-5699-FD48-B33A-0123E0A6C16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E56863-F65F-0B45-84AD-CB786F9398BB}"/>
              </a:ext>
            </a:extLst>
          </p:cNvPr>
          <p:cNvSpPr>
            <a:spLocks noGrp="1"/>
          </p:cNvSpPr>
          <p:nvPr>
            <p:ph type="dt" sz="half" idx="10"/>
          </p:nvPr>
        </p:nvSpPr>
        <p:spPr/>
        <p:txBody>
          <a:bodyPr/>
          <a:lstStyle/>
          <a:p>
            <a:fld id="{6EBA4194-FEA5-8445-83E6-96C350088DEF}" type="datetimeFigureOut">
              <a:rPr lang="en-US" smtClean="0"/>
              <a:t>10/21/2022</a:t>
            </a:fld>
            <a:endParaRPr lang="en-US"/>
          </a:p>
        </p:txBody>
      </p:sp>
      <p:sp>
        <p:nvSpPr>
          <p:cNvPr id="6" name="Footer Placeholder 5">
            <a:extLst>
              <a:ext uri="{FF2B5EF4-FFF2-40B4-BE49-F238E27FC236}">
                <a16:creationId xmlns:a16="http://schemas.microsoft.com/office/drawing/2014/main" id="{136393BF-F337-A449-8ABB-E6C5BA44C8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685C05-BDE9-F943-A24E-723424841FCA}"/>
              </a:ext>
            </a:extLst>
          </p:cNvPr>
          <p:cNvSpPr>
            <a:spLocks noGrp="1"/>
          </p:cNvSpPr>
          <p:nvPr>
            <p:ph type="sldNum" sz="quarter" idx="12"/>
          </p:nvPr>
        </p:nvSpPr>
        <p:spPr/>
        <p:txBody>
          <a:bodyPr/>
          <a:lstStyle/>
          <a:p>
            <a:fld id="{7DC2D918-33FB-124B-9BBD-523F0693DA3C}" type="slidenum">
              <a:rPr lang="en-US" smtClean="0"/>
              <a:t>‹#›</a:t>
            </a:fld>
            <a:endParaRPr lang="en-US"/>
          </a:p>
        </p:txBody>
      </p:sp>
    </p:spTree>
    <p:extLst>
      <p:ext uri="{BB962C8B-B14F-4D97-AF65-F5344CB8AC3E}">
        <p14:creationId xmlns:p14="http://schemas.microsoft.com/office/powerpoint/2010/main" val="1139836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86419-9A17-B74C-AB29-70470DA4A2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244131-83A1-A244-97C6-A33A579D67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40C41D-6F6E-C948-A079-F094416E2FE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F10303-1FB7-8649-836B-42C4C92944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ED1E651-5FCF-1346-BB17-44618D124C4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90B309-A656-FA4A-88BD-E6A360ACE954}"/>
              </a:ext>
            </a:extLst>
          </p:cNvPr>
          <p:cNvSpPr>
            <a:spLocks noGrp="1"/>
          </p:cNvSpPr>
          <p:nvPr>
            <p:ph type="dt" sz="half" idx="10"/>
          </p:nvPr>
        </p:nvSpPr>
        <p:spPr/>
        <p:txBody>
          <a:bodyPr/>
          <a:lstStyle/>
          <a:p>
            <a:fld id="{6EBA4194-FEA5-8445-83E6-96C350088DEF}" type="datetimeFigureOut">
              <a:rPr lang="en-US" smtClean="0"/>
              <a:t>10/21/2022</a:t>
            </a:fld>
            <a:endParaRPr lang="en-US"/>
          </a:p>
        </p:txBody>
      </p:sp>
      <p:sp>
        <p:nvSpPr>
          <p:cNvPr id="8" name="Footer Placeholder 7">
            <a:extLst>
              <a:ext uri="{FF2B5EF4-FFF2-40B4-BE49-F238E27FC236}">
                <a16:creationId xmlns:a16="http://schemas.microsoft.com/office/drawing/2014/main" id="{D71FC509-0301-AB4D-9955-E15FD5411B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055055-EDB1-0F47-88BD-C4BCEC578210}"/>
              </a:ext>
            </a:extLst>
          </p:cNvPr>
          <p:cNvSpPr>
            <a:spLocks noGrp="1"/>
          </p:cNvSpPr>
          <p:nvPr>
            <p:ph type="sldNum" sz="quarter" idx="12"/>
          </p:nvPr>
        </p:nvSpPr>
        <p:spPr/>
        <p:txBody>
          <a:bodyPr/>
          <a:lstStyle/>
          <a:p>
            <a:fld id="{7DC2D918-33FB-124B-9BBD-523F0693DA3C}" type="slidenum">
              <a:rPr lang="en-US" smtClean="0"/>
              <a:t>‹#›</a:t>
            </a:fld>
            <a:endParaRPr lang="en-US"/>
          </a:p>
        </p:txBody>
      </p:sp>
    </p:spTree>
    <p:extLst>
      <p:ext uri="{BB962C8B-B14F-4D97-AF65-F5344CB8AC3E}">
        <p14:creationId xmlns:p14="http://schemas.microsoft.com/office/powerpoint/2010/main" val="1401531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ECCD8-8E66-B145-90C9-834E1A1799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B9B350-96BC-DE40-8678-DACA229498D3}"/>
              </a:ext>
            </a:extLst>
          </p:cNvPr>
          <p:cNvSpPr>
            <a:spLocks noGrp="1"/>
          </p:cNvSpPr>
          <p:nvPr>
            <p:ph type="dt" sz="half" idx="10"/>
          </p:nvPr>
        </p:nvSpPr>
        <p:spPr/>
        <p:txBody>
          <a:bodyPr/>
          <a:lstStyle/>
          <a:p>
            <a:fld id="{6EBA4194-FEA5-8445-83E6-96C350088DEF}" type="datetimeFigureOut">
              <a:rPr lang="en-US" smtClean="0"/>
              <a:t>10/21/2022</a:t>
            </a:fld>
            <a:endParaRPr lang="en-US"/>
          </a:p>
        </p:txBody>
      </p:sp>
      <p:sp>
        <p:nvSpPr>
          <p:cNvPr id="4" name="Footer Placeholder 3">
            <a:extLst>
              <a:ext uri="{FF2B5EF4-FFF2-40B4-BE49-F238E27FC236}">
                <a16:creationId xmlns:a16="http://schemas.microsoft.com/office/drawing/2014/main" id="{5C21552C-26AF-114D-A953-80F392A9CA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18114B-E94D-1A47-839E-7242CC432D04}"/>
              </a:ext>
            </a:extLst>
          </p:cNvPr>
          <p:cNvSpPr>
            <a:spLocks noGrp="1"/>
          </p:cNvSpPr>
          <p:nvPr>
            <p:ph type="sldNum" sz="quarter" idx="12"/>
          </p:nvPr>
        </p:nvSpPr>
        <p:spPr/>
        <p:txBody>
          <a:bodyPr/>
          <a:lstStyle/>
          <a:p>
            <a:fld id="{7DC2D918-33FB-124B-9BBD-523F0693DA3C}" type="slidenum">
              <a:rPr lang="en-US" smtClean="0"/>
              <a:t>‹#›</a:t>
            </a:fld>
            <a:endParaRPr lang="en-US"/>
          </a:p>
        </p:txBody>
      </p:sp>
    </p:spTree>
    <p:extLst>
      <p:ext uri="{BB962C8B-B14F-4D97-AF65-F5344CB8AC3E}">
        <p14:creationId xmlns:p14="http://schemas.microsoft.com/office/powerpoint/2010/main" val="3707367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52C381-7F32-6747-B2E6-0031FCD5A581}"/>
              </a:ext>
            </a:extLst>
          </p:cNvPr>
          <p:cNvSpPr>
            <a:spLocks noGrp="1"/>
          </p:cNvSpPr>
          <p:nvPr>
            <p:ph type="dt" sz="half" idx="10"/>
          </p:nvPr>
        </p:nvSpPr>
        <p:spPr/>
        <p:txBody>
          <a:bodyPr/>
          <a:lstStyle/>
          <a:p>
            <a:fld id="{6EBA4194-FEA5-8445-83E6-96C350088DEF}" type="datetimeFigureOut">
              <a:rPr lang="en-US" smtClean="0"/>
              <a:t>10/21/2022</a:t>
            </a:fld>
            <a:endParaRPr lang="en-US"/>
          </a:p>
        </p:txBody>
      </p:sp>
      <p:sp>
        <p:nvSpPr>
          <p:cNvPr id="3" name="Footer Placeholder 2">
            <a:extLst>
              <a:ext uri="{FF2B5EF4-FFF2-40B4-BE49-F238E27FC236}">
                <a16:creationId xmlns:a16="http://schemas.microsoft.com/office/drawing/2014/main" id="{AC7A8E28-6D4D-8641-87ED-7BA12035CA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D26ED6-0E4E-D848-B6FB-26B97DA31827}"/>
              </a:ext>
            </a:extLst>
          </p:cNvPr>
          <p:cNvSpPr>
            <a:spLocks noGrp="1"/>
          </p:cNvSpPr>
          <p:nvPr>
            <p:ph type="sldNum" sz="quarter" idx="12"/>
          </p:nvPr>
        </p:nvSpPr>
        <p:spPr/>
        <p:txBody>
          <a:bodyPr/>
          <a:lstStyle/>
          <a:p>
            <a:fld id="{7DC2D918-33FB-124B-9BBD-523F0693DA3C}" type="slidenum">
              <a:rPr lang="en-US" smtClean="0"/>
              <a:t>‹#›</a:t>
            </a:fld>
            <a:endParaRPr lang="en-US"/>
          </a:p>
        </p:txBody>
      </p:sp>
    </p:spTree>
    <p:extLst>
      <p:ext uri="{BB962C8B-B14F-4D97-AF65-F5344CB8AC3E}">
        <p14:creationId xmlns:p14="http://schemas.microsoft.com/office/powerpoint/2010/main" val="2428191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02FE2-4331-DC4A-9F1E-26388C9020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542458-2F0A-214E-9638-275E02F7B6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396CA3-90B2-D446-B5C4-2A9B630FFE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A5BBDA-D110-5C46-BA1E-01520BE0FDFA}"/>
              </a:ext>
            </a:extLst>
          </p:cNvPr>
          <p:cNvSpPr>
            <a:spLocks noGrp="1"/>
          </p:cNvSpPr>
          <p:nvPr>
            <p:ph type="dt" sz="half" idx="10"/>
          </p:nvPr>
        </p:nvSpPr>
        <p:spPr/>
        <p:txBody>
          <a:bodyPr/>
          <a:lstStyle/>
          <a:p>
            <a:fld id="{6EBA4194-FEA5-8445-83E6-96C350088DEF}" type="datetimeFigureOut">
              <a:rPr lang="en-US" smtClean="0"/>
              <a:t>10/21/2022</a:t>
            </a:fld>
            <a:endParaRPr lang="en-US"/>
          </a:p>
        </p:txBody>
      </p:sp>
      <p:sp>
        <p:nvSpPr>
          <p:cNvPr id="6" name="Footer Placeholder 5">
            <a:extLst>
              <a:ext uri="{FF2B5EF4-FFF2-40B4-BE49-F238E27FC236}">
                <a16:creationId xmlns:a16="http://schemas.microsoft.com/office/drawing/2014/main" id="{16F12608-17D6-7B46-8F2A-00B8E0DE07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2BE583-E09E-2945-B0CA-ACB88F7DACEC}"/>
              </a:ext>
            </a:extLst>
          </p:cNvPr>
          <p:cNvSpPr>
            <a:spLocks noGrp="1"/>
          </p:cNvSpPr>
          <p:nvPr>
            <p:ph type="sldNum" sz="quarter" idx="12"/>
          </p:nvPr>
        </p:nvSpPr>
        <p:spPr/>
        <p:txBody>
          <a:bodyPr/>
          <a:lstStyle/>
          <a:p>
            <a:fld id="{7DC2D918-33FB-124B-9BBD-523F0693DA3C}" type="slidenum">
              <a:rPr lang="en-US" smtClean="0"/>
              <a:t>‹#›</a:t>
            </a:fld>
            <a:endParaRPr lang="en-US"/>
          </a:p>
        </p:txBody>
      </p:sp>
    </p:spTree>
    <p:extLst>
      <p:ext uri="{BB962C8B-B14F-4D97-AF65-F5344CB8AC3E}">
        <p14:creationId xmlns:p14="http://schemas.microsoft.com/office/powerpoint/2010/main" val="73553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EA53-8350-594F-96D4-4EA1EC7560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5EA373-72FD-3842-B0F5-1C354F2A79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2AC0BB-BDEB-D34D-97B8-528C5CD85E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BA35AB-EDD7-C440-8453-8F0B745CCBDA}"/>
              </a:ext>
            </a:extLst>
          </p:cNvPr>
          <p:cNvSpPr>
            <a:spLocks noGrp="1"/>
          </p:cNvSpPr>
          <p:nvPr>
            <p:ph type="dt" sz="half" idx="10"/>
          </p:nvPr>
        </p:nvSpPr>
        <p:spPr/>
        <p:txBody>
          <a:bodyPr/>
          <a:lstStyle/>
          <a:p>
            <a:fld id="{6EBA4194-FEA5-8445-83E6-96C350088DEF}" type="datetimeFigureOut">
              <a:rPr lang="en-US" smtClean="0"/>
              <a:t>10/21/2022</a:t>
            </a:fld>
            <a:endParaRPr lang="en-US"/>
          </a:p>
        </p:txBody>
      </p:sp>
      <p:sp>
        <p:nvSpPr>
          <p:cNvPr id="6" name="Footer Placeholder 5">
            <a:extLst>
              <a:ext uri="{FF2B5EF4-FFF2-40B4-BE49-F238E27FC236}">
                <a16:creationId xmlns:a16="http://schemas.microsoft.com/office/drawing/2014/main" id="{690975CD-0143-3D4A-99D9-648048B634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1DE58B-6FD2-5B4C-A195-5BCC68CF20A6}"/>
              </a:ext>
            </a:extLst>
          </p:cNvPr>
          <p:cNvSpPr>
            <a:spLocks noGrp="1"/>
          </p:cNvSpPr>
          <p:nvPr>
            <p:ph type="sldNum" sz="quarter" idx="12"/>
          </p:nvPr>
        </p:nvSpPr>
        <p:spPr/>
        <p:txBody>
          <a:bodyPr/>
          <a:lstStyle/>
          <a:p>
            <a:fld id="{7DC2D918-33FB-124B-9BBD-523F0693DA3C}" type="slidenum">
              <a:rPr lang="en-US" smtClean="0"/>
              <a:t>‹#›</a:t>
            </a:fld>
            <a:endParaRPr lang="en-US"/>
          </a:p>
        </p:txBody>
      </p:sp>
    </p:spTree>
    <p:extLst>
      <p:ext uri="{BB962C8B-B14F-4D97-AF65-F5344CB8AC3E}">
        <p14:creationId xmlns:p14="http://schemas.microsoft.com/office/powerpoint/2010/main" val="3639162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0CD72D-FA61-544F-90A4-4F88DAACC7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7C5878-051D-A542-BBD9-4C11DBBEE1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F44B8E-000E-EB43-AC08-C0F6532A95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A4194-FEA5-8445-83E6-96C350088DEF}" type="datetimeFigureOut">
              <a:rPr lang="en-US" smtClean="0"/>
              <a:t>10/21/2022</a:t>
            </a:fld>
            <a:endParaRPr lang="en-US"/>
          </a:p>
        </p:txBody>
      </p:sp>
      <p:sp>
        <p:nvSpPr>
          <p:cNvPr id="5" name="Footer Placeholder 4">
            <a:extLst>
              <a:ext uri="{FF2B5EF4-FFF2-40B4-BE49-F238E27FC236}">
                <a16:creationId xmlns:a16="http://schemas.microsoft.com/office/drawing/2014/main" id="{B419CE41-DD7A-3848-8C1B-A08C404EC9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1B90A8-1042-E54C-A6C3-6BAD7EDA34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2D918-33FB-124B-9BBD-523F0693DA3C}" type="slidenum">
              <a:rPr lang="en-US" smtClean="0"/>
              <a:t>‹#›</a:t>
            </a:fld>
            <a:endParaRPr lang="en-US"/>
          </a:p>
        </p:txBody>
      </p:sp>
    </p:spTree>
    <p:extLst>
      <p:ext uri="{BB962C8B-B14F-4D97-AF65-F5344CB8AC3E}">
        <p14:creationId xmlns:p14="http://schemas.microsoft.com/office/powerpoint/2010/main" val="770071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BA7B1A-61B8-4991-B71C-24A7695AD6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C6EEA9-B8D1-414F-8333-65E19FCF03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768E20-E2DE-40FC-BE63-D159782C3A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9CC41-8A76-4B3D-A40D-D21FAB3BE646}" type="datetimeFigureOut">
              <a:rPr lang="en-US" smtClean="0"/>
              <a:t>10/21/2022</a:t>
            </a:fld>
            <a:endParaRPr lang="en-US"/>
          </a:p>
        </p:txBody>
      </p:sp>
      <p:sp>
        <p:nvSpPr>
          <p:cNvPr id="5" name="Footer Placeholder 4">
            <a:extLst>
              <a:ext uri="{FF2B5EF4-FFF2-40B4-BE49-F238E27FC236}">
                <a16:creationId xmlns:a16="http://schemas.microsoft.com/office/drawing/2014/main" id="{3BA4C1F8-96C9-4796-8220-6EBB234E23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FF0437-0278-4AAA-B3B3-729077A748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B7F65-E0F9-4D58-B1E2-399B7B60A3CC}" type="slidenum">
              <a:rPr lang="en-US" smtClean="0"/>
              <a:t>‹#›</a:t>
            </a:fld>
            <a:endParaRPr lang="en-US"/>
          </a:p>
        </p:txBody>
      </p:sp>
    </p:spTree>
    <p:extLst>
      <p:ext uri="{BB962C8B-B14F-4D97-AF65-F5344CB8AC3E}">
        <p14:creationId xmlns:p14="http://schemas.microsoft.com/office/powerpoint/2010/main" val="3383688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61CE41-F0F2-4BE9-9E23-881C848F0DBB}"/>
              </a:ext>
            </a:extLst>
          </p:cNvPr>
          <p:cNvPicPr>
            <a:picLocks noChangeAspect="1"/>
          </p:cNvPicPr>
          <p:nvPr/>
        </p:nvPicPr>
        <p:blipFill>
          <a:blip r:embed="rId2"/>
          <a:srcRect/>
          <a:stretch/>
        </p:blipFill>
        <p:spPr>
          <a:xfrm>
            <a:off x="1" y="0"/>
            <a:ext cx="12191998" cy="6857999"/>
          </a:xfrm>
          <a:prstGeom prst="rect">
            <a:avLst/>
          </a:prstGeom>
        </p:spPr>
      </p:pic>
    </p:spTree>
    <p:extLst>
      <p:ext uri="{BB962C8B-B14F-4D97-AF65-F5344CB8AC3E}">
        <p14:creationId xmlns:p14="http://schemas.microsoft.com/office/powerpoint/2010/main" val="340002933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F675A4-426A-46D3-9D76-F1A0163B94F4}"/>
              </a:ext>
            </a:extLst>
          </p:cNvPr>
          <p:cNvSpPr>
            <a:spLocks noGrp="1"/>
          </p:cNvSpPr>
          <p:nvPr>
            <p:ph type="title"/>
          </p:nvPr>
        </p:nvSpPr>
        <p:spPr>
          <a:xfrm>
            <a:off x="335241" y="502220"/>
            <a:ext cx="3956181" cy="1818064"/>
          </a:xfrm>
        </p:spPr>
        <p:txBody>
          <a:bodyPr vert="horz" lIns="91440" tIns="45720" rIns="91440" bIns="45720" rtlCol="0" anchor="ctr">
            <a:normAutofit/>
          </a:bodyPr>
          <a:lstStyle/>
          <a:p>
            <a:pPr algn="ctr"/>
            <a:r>
              <a:rPr lang="en-US" sz="2800" b="1" kern="1200" dirty="0">
                <a:solidFill>
                  <a:schemeClr val="tx1"/>
                </a:solidFill>
                <a:latin typeface="+mj-lt"/>
                <a:ea typeface="+mj-ea"/>
                <a:cs typeface="+mj-cs"/>
              </a:rPr>
              <a:t>Completions Optimization and Technology Award Winner&amp; Management Award Winner</a:t>
            </a:r>
          </a:p>
        </p:txBody>
      </p:sp>
      <p:pic>
        <p:nvPicPr>
          <p:cNvPr id="10" name="Picture 9" descr="A picture containing building, table, light, sitting&#10;&#10;Description automatically generated">
            <a:extLst>
              <a:ext uri="{FF2B5EF4-FFF2-40B4-BE49-F238E27FC236}">
                <a16:creationId xmlns:a16="http://schemas.microsoft.com/office/drawing/2014/main" id="{BEF938D8-28BC-4ECB-9D06-2BBC9038E6B0}"/>
              </a:ext>
            </a:extLst>
          </p:cNvPr>
          <p:cNvPicPr>
            <a:picLocks noChangeAspect="1"/>
          </p:cNvPicPr>
          <p:nvPr/>
        </p:nvPicPr>
        <p:blipFill rotWithShape="1">
          <a:blip r:embed="rId3"/>
          <a:srcRect t="12299"/>
          <a:stretch/>
        </p:blipFill>
        <p:spPr>
          <a:xfrm>
            <a:off x="4555236" y="6"/>
            <a:ext cx="7636763" cy="2762724"/>
          </a:xfrm>
          <a:prstGeom prst="rect">
            <a:avLst/>
          </a:prstGeom>
          <a:noFill/>
        </p:spPr>
      </p:pic>
      <p:sp>
        <p:nvSpPr>
          <p:cNvPr id="19" name="Rectangle 18">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7" name="Content Placeholder 6" descr="A person in a suit smiling&#10;&#10;Description automatically generated with medium confidence">
            <a:extLst>
              <a:ext uri="{FF2B5EF4-FFF2-40B4-BE49-F238E27FC236}">
                <a16:creationId xmlns:a16="http://schemas.microsoft.com/office/drawing/2014/main" id="{BD4FCA7A-D9D1-4A06-9B3E-2ACB4771D0B5}"/>
              </a:ext>
            </a:extLst>
          </p:cNvPr>
          <p:cNvPicPr>
            <a:picLocks noGrp="1" noChangeAspect="1"/>
          </p:cNvPicPr>
          <p:nvPr>
            <p:ph idx="1"/>
          </p:nvPr>
        </p:nvPicPr>
        <p:blipFill rotWithShape="1">
          <a:blip r:embed="rId4"/>
          <a:srcRect t="8907" r="-2" b="32156"/>
          <a:stretch/>
        </p:blipFill>
        <p:spPr>
          <a:xfrm>
            <a:off x="-1" y="2826737"/>
            <a:ext cx="4565779" cy="4031263"/>
          </a:xfrm>
          <a:prstGeom prst="rect">
            <a:avLst/>
          </a:prstGeom>
        </p:spPr>
      </p:pic>
      <p:sp>
        <p:nvSpPr>
          <p:cNvPr id="8" name="TextBox 7">
            <a:extLst>
              <a:ext uri="{FF2B5EF4-FFF2-40B4-BE49-F238E27FC236}">
                <a16:creationId xmlns:a16="http://schemas.microsoft.com/office/drawing/2014/main" id="{CD3051F8-88C7-4DA7-8FE8-A7CC18EFBE03}"/>
              </a:ext>
            </a:extLst>
          </p:cNvPr>
          <p:cNvSpPr txBox="1"/>
          <p:nvPr/>
        </p:nvSpPr>
        <p:spPr>
          <a:xfrm>
            <a:off x="4802255" y="3001020"/>
            <a:ext cx="6966857" cy="3605537"/>
          </a:xfrm>
          <a:prstGeom prst="rect">
            <a:avLst/>
          </a:prstGeom>
        </p:spPr>
        <p:txBody>
          <a:bodyPr vert="horz" lIns="91440" tIns="45720" rIns="91440" bIns="45720" rtlCol="0" anchor="ctr">
            <a:normAutofit/>
          </a:bodyPr>
          <a:lstStyle/>
          <a:p>
            <a:pPr marR="0">
              <a:lnSpc>
                <a:spcPct val="90000"/>
              </a:lnSpc>
              <a:spcBef>
                <a:spcPts val="0"/>
              </a:spcBef>
              <a:spcAft>
                <a:spcPts val="600"/>
              </a:spcAft>
            </a:pPr>
            <a:r>
              <a:rPr lang="en-US" sz="1400" dirty="0">
                <a:effectLst/>
                <a:latin typeface="Arial" panose="020B0604020202020204" pitchFamily="34" charset="0"/>
                <a:cs typeface="Arial" panose="020B0604020202020204" pitchFamily="34" charset="0"/>
              </a:rPr>
              <a:t>Kyle </a:t>
            </a:r>
            <a:r>
              <a:rPr lang="en-US" sz="1400" dirty="0" err="1">
                <a:effectLst/>
                <a:latin typeface="Arial" panose="020B0604020202020204" pitchFamily="34" charset="0"/>
                <a:cs typeface="Arial" panose="020B0604020202020204" pitchFamily="34" charset="0"/>
              </a:rPr>
              <a:t>Haustveit</a:t>
            </a:r>
            <a:r>
              <a:rPr lang="en-US" sz="1400" dirty="0">
                <a:effectLst/>
                <a:latin typeface="Arial" panose="020B0604020202020204" pitchFamily="34" charset="0"/>
                <a:cs typeface="Arial" panose="020B0604020202020204" pitchFamily="34" charset="0"/>
              </a:rPr>
              <a:t> is a professional engineer registered in the state of Oklahoma. He has a diverse engineering background and is currently manager of Devon Energy Ventures, a team focused on venture capital, additive energy, and digital data monetization. Kyle is experienced in completions design, fracture modeling, diagnostic program design, interpretation, and integration. Kyle is a graduate from Montana Tech with a bachelor’s degree in Petroleum Engineering and from the University of Oklahoma with an Executive MBA in Energy. </a:t>
            </a:r>
          </a:p>
          <a:p>
            <a:pPr marR="0">
              <a:lnSpc>
                <a:spcPct val="90000"/>
              </a:lnSpc>
              <a:spcBef>
                <a:spcPts val="0"/>
              </a:spcBef>
              <a:spcAft>
                <a:spcPts val="600"/>
              </a:spcAft>
            </a:pPr>
            <a:r>
              <a:rPr lang="en-US" sz="1400" dirty="0">
                <a:effectLst/>
                <a:latin typeface="Arial" panose="020B0604020202020204" pitchFamily="34" charset="0"/>
                <a:cs typeface="Arial" panose="020B0604020202020204" pitchFamily="34" charset="0"/>
              </a:rPr>
              <a:t>Kyle has authored 20 technical papers related to integrated diagnostics. He has been granted three patents related to offset pressure monitoring during hydraulic stimulation. He was part of the team that discovered and commercialized Sealed Wellbore Pressure Monitoring (SWPM), which has been used to monitor more than 15,000 stages world-wide, to date. SWPM was awarded the Hart’s Meritorious Award for engineering innovation in 2021. Kyle was awarded the Hart’s 40 under 40 award in 2021 as a technology innovator. Kyle served as an SPE Distinguished lecturer in 2020-2021. He is currently serving on several SPE committees including the Completions Advisory Committee, the Hydraulic Fracturing Technology Conference committee (vice chair), and the Future Completions Forum (co-chair).</a:t>
            </a:r>
          </a:p>
          <a:p>
            <a:pPr indent="-228600">
              <a:lnSpc>
                <a:spcPct val="90000"/>
              </a:lnSpc>
              <a:spcAft>
                <a:spcPts val="600"/>
              </a:spcAft>
              <a:buFont typeface="Arial" panose="020B0604020202020204" pitchFamily="34" charset="0"/>
              <a:buChar char="•"/>
            </a:pPr>
            <a:endParaRPr lang="en-US" sz="800" dirty="0"/>
          </a:p>
        </p:txBody>
      </p:sp>
      <p:sp>
        <p:nvSpPr>
          <p:cNvPr id="21" name="Rectangle 20">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12" name="Picture 11" descr="Logo&#10;&#10;Description automatically generated">
            <a:extLst>
              <a:ext uri="{FF2B5EF4-FFF2-40B4-BE49-F238E27FC236}">
                <a16:creationId xmlns:a16="http://schemas.microsoft.com/office/drawing/2014/main" id="{E7C08829-47F2-4B51-AEAA-AD0BF53F0333}"/>
              </a:ext>
            </a:extLst>
          </p:cNvPr>
          <p:cNvPicPr>
            <a:picLocks noChangeAspect="1"/>
          </p:cNvPicPr>
          <p:nvPr/>
        </p:nvPicPr>
        <p:blipFill>
          <a:blip r:embed="rId5"/>
          <a:stretch>
            <a:fillRect/>
          </a:stretch>
        </p:blipFill>
        <p:spPr>
          <a:xfrm>
            <a:off x="1676043" y="484"/>
            <a:ext cx="1203150" cy="619622"/>
          </a:xfrm>
          <a:prstGeom prst="rect">
            <a:avLst/>
          </a:prstGeom>
        </p:spPr>
      </p:pic>
      <p:sp>
        <p:nvSpPr>
          <p:cNvPr id="9" name="TextBox 8">
            <a:extLst>
              <a:ext uri="{FF2B5EF4-FFF2-40B4-BE49-F238E27FC236}">
                <a16:creationId xmlns:a16="http://schemas.microsoft.com/office/drawing/2014/main" id="{25807F11-5349-45EF-987B-B65AD10518F0}"/>
              </a:ext>
            </a:extLst>
          </p:cNvPr>
          <p:cNvSpPr txBox="1"/>
          <p:nvPr/>
        </p:nvSpPr>
        <p:spPr>
          <a:xfrm>
            <a:off x="1007911" y="2173721"/>
            <a:ext cx="2610843" cy="584775"/>
          </a:xfrm>
          <a:prstGeom prst="rect">
            <a:avLst/>
          </a:prstGeom>
          <a:noFill/>
        </p:spPr>
        <p:txBody>
          <a:bodyPr wrap="none" rtlCol="0">
            <a:spAutoFit/>
          </a:bodyPr>
          <a:lstStyle/>
          <a:p>
            <a:r>
              <a:rPr lang="en-US" sz="3200" b="1" dirty="0"/>
              <a:t>Kyle </a:t>
            </a:r>
            <a:r>
              <a:rPr lang="en-US" sz="3200" b="1" dirty="0" err="1"/>
              <a:t>Haustveit</a:t>
            </a:r>
            <a:endParaRPr lang="en-US" sz="3200" b="1" dirty="0"/>
          </a:p>
        </p:txBody>
      </p:sp>
    </p:spTree>
    <p:extLst>
      <p:ext uri="{BB962C8B-B14F-4D97-AF65-F5344CB8AC3E}">
        <p14:creationId xmlns:p14="http://schemas.microsoft.com/office/powerpoint/2010/main" val="1258720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5000">
        <p15:prstTrans prst="curtains"/>
      </p:transition>
    </mc:Choice>
    <mc:Fallback xmlns="">
      <p:transition spd="slow"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F675A4-426A-46D3-9D76-F1A0163B94F4}"/>
              </a:ext>
            </a:extLst>
          </p:cNvPr>
          <p:cNvSpPr>
            <a:spLocks noGrp="1"/>
          </p:cNvSpPr>
          <p:nvPr>
            <p:ph type="title"/>
          </p:nvPr>
        </p:nvSpPr>
        <p:spPr>
          <a:xfrm>
            <a:off x="234213" y="542769"/>
            <a:ext cx="3956181" cy="1818064"/>
          </a:xfrm>
        </p:spPr>
        <p:txBody>
          <a:bodyPr vert="horz" lIns="91440" tIns="45720" rIns="91440" bIns="45720" rtlCol="0" anchor="ctr">
            <a:normAutofit/>
          </a:bodyPr>
          <a:lstStyle/>
          <a:p>
            <a:pPr algn="ctr"/>
            <a:r>
              <a:rPr lang="en-US" sz="2800" b="1" kern="1200" dirty="0">
                <a:solidFill>
                  <a:schemeClr val="tx1"/>
                </a:solidFill>
                <a:latin typeface="+mj-lt"/>
                <a:ea typeface="+mj-ea"/>
                <a:cs typeface="+mj-cs"/>
              </a:rPr>
              <a:t>Production and Operations Award Winner</a:t>
            </a:r>
          </a:p>
        </p:txBody>
      </p:sp>
      <p:pic>
        <p:nvPicPr>
          <p:cNvPr id="10" name="Picture 9" descr="A picture containing building, table, light, sitting&#10;&#10;Description automatically generated">
            <a:extLst>
              <a:ext uri="{FF2B5EF4-FFF2-40B4-BE49-F238E27FC236}">
                <a16:creationId xmlns:a16="http://schemas.microsoft.com/office/drawing/2014/main" id="{BEF938D8-28BC-4ECB-9D06-2BBC9038E6B0}"/>
              </a:ext>
            </a:extLst>
          </p:cNvPr>
          <p:cNvPicPr>
            <a:picLocks noChangeAspect="1"/>
          </p:cNvPicPr>
          <p:nvPr/>
        </p:nvPicPr>
        <p:blipFill rotWithShape="1">
          <a:blip r:embed="rId3"/>
          <a:srcRect t="12299"/>
          <a:stretch/>
        </p:blipFill>
        <p:spPr>
          <a:xfrm>
            <a:off x="4555236" y="6"/>
            <a:ext cx="7636763" cy="2762724"/>
          </a:xfrm>
          <a:prstGeom prst="rect">
            <a:avLst/>
          </a:prstGeom>
          <a:noFill/>
        </p:spPr>
      </p:pic>
      <p:sp>
        <p:nvSpPr>
          <p:cNvPr id="19" name="Rectangle 18">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7" name="Content Placeholder 6">
            <a:extLst>
              <a:ext uri="{FF2B5EF4-FFF2-40B4-BE49-F238E27FC236}">
                <a16:creationId xmlns:a16="http://schemas.microsoft.com/office/drawing/2014/main" id="{BD4FCA7A-D9D1-4A06-9B3E-2ACB4771D0B5}"/>
              </a:ext>
            </a:extLst>
          </p:cNvPr>
          <p:cNvPicPr>
            <a:picLocks noGrp="1" noChangeAspect="1"/>
          </p:cNvPicPr>
          <p:nvPr>
            <p:ph idx="1"/>
          </p:nvPr>
        </p:nvPicPr>
        <p:blipFill>
          <a:blip r:embed="rId4"/>
          <a:srcRect t="16890" b="16890"/>
          <a:stretch/>
        </p:blipFill>
        <p:spPr>
          <a:xfrm>
            <a:off x="-1" y="2826737"/>
            <a:ext cx="4565779" cy="4031263"/>
          </a:xfrm>
          <a:prstGeom prst="rect">
            <a:avLst/>
          </a:prstGeom>
        </p:spPr>
      </p:pic>
      <p:sp>
        <p:nvSpPr>
          <p:cNvPr id="8" name="TextBox 7">
            <a:extLst>
              <a:ext uri="{FF2B5EF4-FFF2-40B4-BE49-F238E27FC236}">
                <a16:creationId xmlns:a16="http://schemas.microsoft.com/office/drawing/2014/main" id="{CD3051F8-88C7-4DA7-8FE8-A7CC18EFBE03}"/>
              </a:ext>
            </a:extLst>
          </p:cNvPr>
          <p:cNvSpPr txBox="1"/>
          <p:nvPr/>
        </p:nvSpPr>
        <p:spPr>
          <a:xfrm>
            <a:off x="4907902" y="2939143"/>
            <a:ext cx="6727371" cy="3814546"/>
          </a:xfrm>
          <a:prstGeom prst="rect">
            <a:avLst/>
          </a:prstGeom>
        </p:spPr>
        <p:txBody>
          <a:bodyPr vert="horz" lIns="91440" tIns="45720" rIns="91440" bIns="45720" rtlCol="0" anchor="ctr">
            <a:normAutofit/>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DJ Snyder is a highly sough after engineer as well as by the state of Arizona. He was once accused of murder by a true crimes podcast but was later found not guilty. If there’s anything he enjoys more than managing production projects, its micromanaging production projects. </a:t>
            </a:r>
          </a:p>
          <a:p>
            <a:pPr marL="0" marR="0">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Born next to a nuclear power plant he has a special talent for making minute rice in 58 seconds. His charm is so contagious, vaccines have been made for it. </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He </a:t>
            </a:r>
            <a:r>
              <a:rPr lang="en-US" sz="1400" dirty="0" err="1">
                <a:effectLst/>
                <a:latin typeface="Arial" panose="020B0604020202020204" pitchFamily="34" charset="0"/>
                <a:ea typeface="Calibri" panose="020F0502020204030204" pitchFamily="34" charset="0"/>
                <a:cs typeface="Arial" panose="020B0604020202020204" pitchFamily="34" charset="0"/>
              </a:rPr>
              <a:t>accels</a:t>
            </a:r>
            <a:r>
              <a:rPr lang="en-US" sz="1400" dirty="0">
                <a:effectLst/>
                <a:latin typeface="Arial" panose="020B0604020202020204" pitchFamily="34" charset="0"/>
                <a:ea typeface="Calibri" panose="020F0502020204030204" pitchFamily="34" charset="0"/>
                <a:cs typeface="Arial" panose="020B0604020202020204" pitchFamily="34" charset="0"/>
              </a:rPr>
              <a:t> at walking through spider webs and can run multiple miles with a bag of dog poop.</a:t>
            </a:r>
          </a:p>
          <a:p>
            <a:pPr indent="-228600">
              <a:lnSpc>
                <a:spcPct val="90000"/>
              </a:lnSpc>
              <a:spcAft>
                <a:spcPts val="600"/>
              </a:spcAft>
              <a:buFont typeface="Arial" panose="020B0604020202020204" pitchFamily="34" charset="0"/>
              <a:buChar char="•"/>
            </a:pPr>
            <a:endParaRPr lang="en-US" sz="800" dirty="0"/>
          </a:p>
        </p:txBody>
      </p:sp>
      <p:sp>
        <p:nvSpPr>
          <p:cNvPr id="21" name="Rectangle 20">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12" name="Picture 11" descr="Logo&#10;&#10;Description automatically generated">
            <a:extLst>
              <a:ext uri="{FF2B5EF4-FFF2-40B4-BE49-F238E27FC236}">
                <a16:creationId xmlns:a16="http://schemas.microsoft.com/office/drawing/2014/main" id="{E7C08829-47F2-4B51-AEAA-AD0BF53F0333}"/>
              </a:ext>
            </a:extLst>
          </p:cNvPr>
          <p:cNvPicPr>
            <a:picLocks noChangeAspect="1"/>
          </p:cNvPicPr>
          <p:nvPr/>
        </p:nvPicPr>
        <p:blipFill>
          <a:blip r:embed="rId5"/>
          <a:stretch>
            <a:fillRect/>
          </a:stretch>
        </p:blipFill>
        <p:spPr>
          <a:xfrm>
            <a:off x="1616439" y="87142"/>
            <a:ext cx="1332897" cy="686442"/>
          </a:xfrm>
          <a:prstGeom prst="rect">
            <a:avLst/>
          </a:prstGeom>
        </p:spPr>
      </p:pic>
      <p:sp>
        <p:nvSpPr>
          <p:cNvPr id="9" name="TextBox 8">
            <a:extLst>
              <a:ext uri="{FF2B5EF4-FFF2-40B4-BE49-F238E27FC236}">
                <a16:creationId xmlns:a16="http://schemas.microsoft.com/office/drawing/2014/main" id="{25807F11-5349-45EF-987B-B65AD10518F0}"/>
              </a:ext>
            </a:extLst>
          </p:cNvPr>
          <p:cNvSpPr txBox="1"/>
          <p:nvPr/>
        </p:nvSpPr>
        <p:spPr>
          <a:xfrm>
            <a:off x="977465" y="1977006"/>
            <a:ext cx="2610843" cy="584775"/>
          </a:xfrm>
          <a:prstGeom prst="rect">
            <a:avLst/>
          </a:prstGeom>
          <a:noFill/>
        </p:spPr>
        <p:txBody>
          <a:bodyPr wrap="none" rtlCol="0">
            <a:spAutoFit/>
          </a:bodyPr>
          <a:lstStyle/>
          <a:p>
            <a:r>
              <a:rPr lang="en-US" sz="3200" b="1" dirty="0"/>
              <a:t>Daniel Snyder</a:t>
            </a:r>
          </a:p>
        </p:txBody>
      </p:sp>
    </p:spTree>
    <p:extLst>
      <p:ext uri="{BB962C8B-B14F-4D97-AF65-F5344CB8AC3E}">
        <p14:creationId xmlns:p14="http://schemas.microsoft.com/office/powerpoint/2010/main" val="2193235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5000">
        <p15:prstTrans prst="curtains"/>
      </p:transition>
    </mc:Choice>
    <mc:Fallback xmlns="">
      <p:transition spd="slow" advTm="1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F675A4-426A-46D3-9D76-F1A0163B94F4}"/>
              </a:ext>
            </a:extLst>
          </p:cNvPr>
          <p:cNvSpPr>
            <a:spLocks noGrp="1"/>
          </p:cNvSpPr>
          <p:nvPr>
            <p:ph type="title"/>
          </p:nvPr>
        </p:nvSpPr>
        <p:spPr>
          <a:xfrm>
            <a:off x="438363" y="472336"/>
            <a:ext cx="3956181" cy="1818064"/>
          </a:xfrm>
        </p:spPr>
        <p:txBody>
          <a:bodyPr vert="horz" lIns="91440" tIns="45720" rIns="91440" bIns="45720" rtlCol="0" anchor="ctr">
            <a:normAutofit/>
          </a:bodyPr>
          <a:lstStyle/>
          <a:p>
            <a:pPr algn="ctr"/>
            <a:r>
              <a:rPr lang="en-US" sz="2800" b="1" kern="1200" dirty="0">
                <a:solidFill>
                  <a:schemeClr val="tx1"/>
                </a:solidFill>
                <a:latin typeface="+mj-lt"/>
                <a:ea typeface="+mj-ea"/>
                <a:cs typeface="+mj-cs"/>
              </a:rPr>
              <a:t>Reservoir Description and Dynamics Award Winner</a:t>
            </a:r>
          </a:p>
        </p:txBody>
      </p:sp>
      <p:pic>
        <p:nvPicPr>
          <p:cNvPr id="10" name="Picture 9" descr="A picture containing building, table, light, sitting&#10;&#10;Description automatically generated">
            <a:extLst>
              <a:ext uri="{FF2B5EF4-FFF2-40B4-BE49-F238E27FC236}">
                <a16:creationId xmlns:a16="http://schemas.microsoft.com/office/drawing/2014/main" id="{BEF938D8-28BC-4ECB-9D06-2BBC9038E6B0}"/>
              </a:ext>
            </a:extLst>
          </p:cNvPr>
          <p:cNvPicPr>
            <a:picLocks noChangeAspect="1"/>
          </p:cNvPicPr>
          <p:nvPr/>
        </p:nvPicPr>
        <p:blipFill rotWithShape="1">
          <a:blip r:embed="rId3"/>
          <a:srcRect t="12299"/>
          <a:stretch/>
        </p:blipFill>
        <p:spPr>
          <a:xfrm>
            <a:off x="4555236" y="6"/>
            <a:ext cx="7636763" cy="2762724"/>
          </a:xfrm>
          <a:prstGeom prst="rect">
            <a:avLst/>
          </a:prstGeom>
          <a:noFill/>
        </p:spPr>
      </p:pic>
      <p:sp>
        <p:nvSpPr>
          <p:cNvPr id="19" name="Rectangle 18">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7" name="Content Placeholder 6">
            <a:extLst>
              <a:ext uri="{FF2B5EF4-FFF2-40B4-BE49-F238E27FC236}">
                <a16:creationId xmlns:a16="http://schemas.microsoft.com/office/drawing/2014/main" id="{BD4FCA7A-D9D1-4A06-9B3E-2ACB4771D0B5}"/>
              </a:ext>
            </a:extLst>
          </p:cNvPr>
          <p:cNvPicPr>
            <a:picLocks noGrp="1" noChangeAspect="1"/>
          </p:cNvPicPr>
          <p:nvPr>
            <p:ph idx="1"/>
          </p:nvPr>
        </p:nvPicPr>
        <p:blipFill>
          <a:blip r:embed="rId4"/>
          <a:srcRect l="12228" r="12228"/>
          <a:stretch/>
        </p:blipFill>
        <p:spPr>
          <a:xfrm>
            <a:off x="0" y="2826737"/>
            <a:ext cx="4624640" cy="4083233"/>
          </a:xfrm>
          <a:prstGeom prst="rect">
            <a:avLst/>
          </a:prstGeom>
        </p:spPr>
      </p:pic>
      <p:sp>
        <p:nvSpPr>
          <p:cNvPr id="8" name="TextBox 7">
            <a:extLst>
              <a:ext uri="{FF2B5EF4-FFF2-40B4-BE49-F238E27FC236}">
                <a16:creationId xmlns:a16="http://schemas.microsoft.com/office/drawing/2014/main" id="{CD3051F8-88C7-4DA7-8FE8-A7CC18EFBE03}"/>
              </a:ext>
            </a:extLst>
          </p:cNvPr>
          <p:cNvSpPr txBox="1"/>
          <p:nvPr/>
        </p:nvSpPr>
        <p:spPr>
          <a:xfrm>
            <a:off x="4907902" y="2939143"/>
            <a:ext cx="6727371" cy="3814546"/>
          </a:xfrm>
          <a:prstGeom prst="rect">
            <a:avLst/>
          </a:prstGeom>
        </p:spPr>
        <p:txBody>
          <a:bodyPr vert="horz" lIns="91440" tIns="45720" rIns="91440" bIns="45720" rtlCol="0" anchor="ctr">
            <a:normAutofit fontScale="92500"/>
          </a:bodyPr>
          <a:lstStyle/>
          <a:p>
            <a:pPr marL="0" marR="0" algn="just">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Tyler Conner has worked as a reservoir engineer at Devon Energy for ten years and is currently supporting the Rockies Business Unit.  His background is in numerical simulation projects and developing training programs centered on Rate Transient Analysis.  He grew up in Saudi Arabia under the oil and gas umbrella and the industry has always been his passion.  Tyler studied Chemical Engineering at the University of Utah, completing both an undergraduate and master’s degree.  His research focus during his graduate studies revolved around numerical modeling and reservoir simulation, which led to his current role within Devon.  Tyler has been an active member of SPE since university and has served in numerous Section Officer roles, including Section Chair.  He has also served on several SPE International Committees, including Section and Chapter Annual Report Judge, Student Paper Contest Judge, and most recently on the Reservoir Description and Dynamics Committee.  He is the recipient of the SPE Regional Reservoir Description and Dynamics award as well as the SPE Regional Public Service and SPE Regional Young Member Outstanding awards.  </a:t>
            </a:r>
          </a:p>
          <a:p>
            <a:pPr indent="-228600">
              <a:lnSpc>
                <a:spcPct val="90000"/>
              </a:lnSpc>
              <a:spcAft>
                <a:spcPts val="600"/>
              </a:spcAft>
              <a:buFont typeface="Arial" panose="020B0604020202020204" pitchFamily="34" charset="0"/>
              <a:buChar char="•"/>
            </a:pPr>
            <a:endParaRPr lang="en-US" sz="800" dirty="0"/>
          </a:p>
        </p:txBody>
      </p:sp>
      <p:sp>
        <p:nvSpPr>
          <p:cNvPr id="21" name="Rectangle 20">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12" name="Picture 11" descr="Logo&#10;&#10;Description automatically generated">
            <a:extLst>
              <a:ext uri="{FF2B5EF4-FFF2-40B4-BE49-F238E27FC236}">
                <a16:creationId xmlns:a16="http://schemas.microsoft.com/office/drawing/2014/main" id="{E7C08829-47F2-4B51-AEAA-AD0BF53F0333}"/>
              </a:ext>
            </a:extLst>
          </p:cNvPr>
          <p:cNvPicPr>
            <a:picLocks noChangeAspect="1"/>
          </p:cNvPicPr>
          <p:nvPr/>
        </p:nvPicPr>
        <p:blipFill>
          <a:blip r:embed="rId5"/>
          <a:stretch>
            <a:fillRect/>
          </a:stretch>
        </p:blipFill>
        <p:spPr>
          <a:xfrm>
            <a:off x="1750006" y="124265"/>
            <a:ext cx="1332897" cy="686442"/>
          </a:xfrm>
          <a:prstGeom prst="rect">
            <a:avLst/>
          </a:prstGeom>
        </p:spPr>
      </p:pic>
      <p:sp>
        <p:nvSpPr>
          <p:cNvPr id="9" name="TextBox 8">
            <a:extLst>
              <a:ext uri="{FF2B5EF4-FFF2-40B4-BE49-F238E27FC236}">
                <a16:creationId xmlns:a16="http://schemas.microsoft.com/office/drawing/2014/main" id="{25807F11-5349-45EF-987B-B65AD10518F0}"/>
              </a:ext>
            </a:extLst>
          </p:cNvPr>
          <p:cNvSpPr txBox="1"/>
          <p:nvPr/>
        </p:nvSpPr>
        <p:spPr>
          <a:xfrm>
            <a:off x="1242898" y="1876385"/>
            <a:ext cx="2347117" cy="584775"/>
          </a:xfrm>
          <a:prstGeom prst="rect">
            <a:avLst/>
          </a:prstGeom>
          <a:noFill/>
        </p:spPr>
        <p:txBody>
          <a:bodyPr wrap="none" rtlCol="0">
            <a:spAutoFit/>
          </a:bodyPr>
          <a:lstStyle/>
          <a:p>
            <a:r>
              <a:rPr lang="en-US" sz="3200" b="1" dirty="0"/>
              <a:t>Tyler Conner</a:t>
            </a:r>
          </a:p>
        </p:txBody>
      </p:sp>
    </p:spTree>
    <p:extLst>
      <p:ext uri="{BB962C8B-B14F-4D97-AF65-F5344CB8AC3E}">
        <p14:creationId xmlns:p14="http://schemas.microsoft.com/office/powerpoint/2010/main" val="566068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5000">
        <p15:prstTrans prst="curtains"/>
      </p:transition>
    </mc:Choice>
    <mc:Fallback xmlns="">
      <p:transition spd="slow" advTm="1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F675A4-426A-46D3-9D76-F1A0163B94F4}"/>
              </a:ext>
            </a:extLst>
          </p:cNvPr>
          <p:cNvSpPr>
            <a:spLocks noGrp="1"/>
          </p:cNvSpPr>
          <p:nvPr>
            <p:ph type="title"/>
          </p:nvPr>
        </p:nvSpPr>
        <p:spPr>
          <a:xfrm>
            <a:off x="1" y="573547"/>
            <a:ext cx="4565778" cy="1818064"/>
          </a:xfrm>
        </p:spPr>
        <p:txBody>
          <a:bodyPr vert="horz" lIns="91440" tIns="45720" rIns="91440" bIns="45720" rtlCol="0" anchor="ctr">
            <a:normAutofit/>
          </a:bodyPr>
          <a:lstStyle/>
          <a:p>
            <a:pPr algn="ctr"/>
            <a:r>
              <a:rPr lang="en-US" sz="2800" b="1" kern="1200" dirty="0">
                <a:solidFill>
                  <a:schemeClr val="tx1"/>
                </a:solidFill>
                <a:latin typeface="+mj-lt"/>
                <a:ea typeface="+mj-ea"/>
                <a:cs typeface="+mj-cs"/>
              </a:rPr>
              <a:t>Sustainability and Stewardship in the Oil and Gas Industry Award Winner</a:t>
            </a:r>
          </a:p>
        </p:txBody>
      </p:sp>
      <p:pic>
        <p:nvPicPr>
          <p:cNvPr id="10" name="Picture 9" descr="A picture containing building, table, light, sitting&#10;&#10;Description automatically generated">
            <a:extLst>
              <a:ext uri="{FF2B5EF4-FFF2-40B4-BE49-F238E27FC236}">
                <a16:creationId xmlns:a16="http://schemas.microsoft.com/office/drawing/2014/main" id="{BEF938D8-28BC-4ECB-9D06-2BBC9038E6B0}"/>
              </a:ext>
            </a:extLst>
          </p:cNvPr>
          <p:cNvPicPr>
            <a:picLocks noChangeAspect="1"/>
          </p:cNvPicPr>
          <p:nvPr/>
        </p:nvPicPr>
        <p:blipFill rotWithShape="1">
          <a:blip r:embed="rId3"/>
          <a:srcRect t="12299"/>
          <a:stretch/>
        </p:blipFill>
        <p:spPr>
          <a:xfrm>
            <a:off x="4555236" y="6"/>
            <a:ext cx="7636763" cy="2762724"/>
          </a:xfrm>
          <a:prstGeom prst="rect">
            <a:avLst/>
          </a:prstGeom>
          <a:noFill/>
        </p:spPr>
      </p:pic>
      <p:sp>
        <p:nvSpPr>
          <p:cNvPr id="19" name="Rectangle 18">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7" name="Content Placeholder 6">
            <a:extLst>
              <a:ext uri="{FF2B5EF4-FFF2-40B4-BE49-F238E27FC236}">
                <a16:creationId xmlns:a16="http://schemas.microsoft.com/office/drawing/2014/main" id="{BD4FCA7A-D9D1-4A06-9B3E-2ACB4771D0B5}"/>
              </a:ext>
            </a:extLst>
          </p:cNvPr>
          <p:cNvPicPr>
            <a:picLocks noGrp="1" noChangeAspect="1"/>
          </p:cNvPicPr>
          <p:nvPr>
            <p:ph idx="1"/>
          </p:nvPr>
        </p:nvPicPr>
        <p:blipFill>
          <a:blip r:embed="rId4"/>
          <a:srcRect t="6074" b="6074"/>
          <a:stretch/>
        </p:blipFill>
        <p:spPr>
          <a:xfrm>
            <a:off x="53465" y="2794733"/>
            <a:ext cx="4565779" cy="4031263"/>
          </a:xfrm>
          <a:prstGeom prst="rect">
            <a:avLst/>
          </a:prstGeom>
        </p:spPr>
      </p:pic>
      <p:sp>
        <p:nvSpPr>
          <p:cNvPr id="8" name="TextBox 7">
            <a:extLst>
              <a:ext uri="{FF2B5EF4-FFF2-40B4-BE49-F238E27FC236}">
                <a16:creationId xmlns:a16="http://schemas.microsoft.com/office/drawing/2014/main" id="{CD3051F8-88C7-4DA7-8FE8-A7CC18EFBE03}"/>
              </a:ext>
            </a:extLst>
          </p:cNvPr>
          <p:cNvSpPr txBox="1"/>
          <p:nvPr/>
        </p:nvSpPr>
        <p:spPr>
          <a:xfrm>
            <a:off x="4907902" y="2939143"/>
            <a:ext cx="6727371" cy="381454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800" dirty="0"/>
          </a:p>
        </p:txBody>
      </p:sp>
      <p:sp>
        <p:nvSpPr>
          <p:cNvPr id="21" name="Rectangle 20">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12" name="Picture 11" descr="Logo&#10;&#10;Description automatically generated">
            <a:extLst>
              <a:ext uri="{FF2B5EF4-FFF2-40B4-BE49-F238E27FC236}">
                <a16:creationId xmlns:a16="http://schemas.microsoft.com/office/drawing/2014/main" id="{E7C08829-47F2-4B51-AEAA-AD0BF53F0333}"/>
              </a:ext>
            </a:extLst>
          </p:cNvPr>
          <p:cNvPicPr>
            <a:picLocks noChangeAspect="1"/>
          </p:cNvPicPr>
          <p:nvPr/>
        </p:nvPicPr>
        <p:blipFill>
          <a:blip r:embed="rId5"/>
          <a:stretch>
            <a:fillRect/>
          </a:stretch>
        </p:blipFill>
        <p:spPr>
          <a:xfrm>
            <a:off x="1750006" y="124265"/>
            <a:ext cx="1332897" cy="686442"/>
          </a:xfrm>
          <a:prstGeom prst="rect">
            <a:avLst/>
          </a:prstGeom>
        </p:spPr>
      </p:pic>
      <p:sp>
        <p:nvSpPr>
          <p:cNvPr id="9" name="TextBox 8">
            <a:extLst>
              <a:ext uri="{FF2B5EF4-FFF2-40B4-BE49-F238E27FC236}">
                <a16:creationId xmlns:a16="http://schemas.microsoft.com/office/drawing/2014/main" id="{25807F11-5349-45EF-987B-B65AD10518F0}"/>
              </a:ext>
            </a:extLst>
          </p:cNvPr>
          <p:cNvSpPr txBox="1"/>
          <p:nvPr/>
        </p:nvSpPr>
        <p:spPr>
          <a:xfrm>
            <a:off x="269600" y="2186764"/>
            <a:ext cx="5626605" cy="461665"/>
          </a:xfrm>
          <a:prstGeom prst="rect">
            <a:avLst/>
          </a:prstGeom>
          <a:noFill/>
        </p:spPr>
        <p:txBody>
          <a:bodyPr wrap="square" rtlCol="0">
            <a:spAutoFit/>
          </a:bodyPr>
          <a:lstStyle/>
          <a:p>
            <a:r>
              <a:rPr lang="en-US" sz="2400" b="1" dirty="0"/>
              <a:t>Dr. Ayman Mohmmed </a:t>
            </a:r>
            <a:r>
              <a:rPr lang="en-US" sz="2400" b="1" dirty="0" err="1"/>
              <a:t>Almohsin</a:t>
            </a:r>
            <a:endParaRPr lang="en-US" sz="2400" b="1" dirty="0"/>
          </a:p>
        </p:txBody>
      </p:sp>
      <p:sp>
        <p:nvSpPr>
          <p:cNvPr id="15" name="TextBox 14">
            <a:extLst>
              <a:ext uri="{FF2B5EF4-FFF2-40B4-BE49-F238E27FC236}">
                <a16:creationId xmlns:a16="http://schemas.microsoft.com/office/drawing/2014/main" id="{6789D441-755E-4F14-B574-991C590D6D10}"/>
              </a:ext>
            </a:extLst>
          </p:cNvPr>
          <p:cNvSpPr txBox="1"/>
          <p:nvPr/>
        </p:nvSpPr>
        <p:spPr>
          <a:xfrm>
            <a:off x="4799045" y="2989182"/>
            <a:ext cx="6727371" cy="3814546"/>
          </a:xfrm>
          <a:prstGeom prst="rect">
            <a:avLst/>
          </a:prstGeom>
        </p:spPr>
        <p:txBody>
          <a:bodyPr vert="horz" lIns="91440" tIns="45720" rIns="91440" bIns="45720" rtlCol="0" anchor="ctr">
            <a:normAutofit/>
          </a:bodyPr>
          <a:lstStyle/>
          <a:p>
            <a:pPr marL="0" marR="0" algn="just">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Did not submit</a:t>
            </a:r>
          </a:p>
          <a:p>
            <a:pPr indent="-228600">
              <a:lnSpc>
                <a:spcPct val="90000"/>
              </a:lnSpc>
              <a:spcAft>
                <a:spcPts val="600"/>
              </a:spcAft>
              <a:buFont typeface="Arial" panose="020B0604020202020204" pitchFamily="34" charset="0"/>
              <a:buChar char="•"/>
            </a:pPr>
            <a:endParaRPr lang="en-US" sz="800" dirty="0"/>
          </a:p>
        </p:txBody>
      </p:sp>
    </p:spTree>
    <p:extLst>
      <p:ext uri="{BB962C8B-B14F-4D97-AF65-F5344CB8AC3E}">
        <p14:creationId xmlns:p14="http://schemas.microsoft.com/office/powerpoint/2010/main" val="2617652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5000">
        <p15:prstTrans prst="curtains"/>
      </p:transition>
    </mc:Choice>
    <mc:Fallback xmlns="">
      <p:transition spd="slow" advTm="1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F675A4-426A-46D3-9D76-F1A0163B94F4}"/>
              </a:ext>
            </a:extLst>
          </p:cNvPr>
          <p:cNvSpPr>
            <a:spLocks noGrp="1"/>
          </p:cNvSpPr>
          <p:nvPr>
            <p:ph type="title"/>
          </p:nvPr>
        </p:nvSpPr>
        <p:spPr>
          <a:xfrm>
            <a:off x="133564" y="657129"/>
            <a:ext cx="4565779" cy="1818064"/>
          </a:xfrm>
        </p:spPr>
        <p:txBody>
          <a:bodyPr vert="horz" lIns="91440" tIns="45720" rIns="91440" bIns="45720" rtlCol="0" anchor="ctr">
            <a:normAutofit/>
          </a:bodyPr>
          <a:lstStyle/>
          <a:p>
            <a:pPr algn="ctr"/>
            <a:r>
              <a:rPr lang="en-US" sz="2800" b="1" kern="1200" dirty="0">
                <a:solidFill>
                  <a:schemeClr val="tx1"/>
                </a:solidFill>
                <a:latin typeface="+mj-lt"/>
                <a:ea typeface="+mj-ea"/>
                <a:cs typeface="+mj-cs"/>
              </a:rPr>
              <a:t>Young Professional Member Outstanding Service Award Winner</a:t>
            </a:r>
          </a:p>
        </p:txBody>
      </p:sp>
      <p:pic>
        <p:nvPicPr>
          <p:cNvPr id="10" name="Picture 9" descr="A picture containing building, table, light, sitting&#10;&#10;Description automatically generated">
            <a:extLst>
              <a:ext uri="{FF2B5EF4-FFF2-40B4-BE49-F238E27FC236}">
                <a16:creationId xmlns:a16="http://schemas.microsoft.com/office/drawing/2014/main" id="{BEF938D8-28BC-4ECB-9D06-2BBC9038E6B0}"/>
              </a:ext>
            </a:extLst>
          </p:cNvPr>
          <p:cNvPicPr>
            <a:picLocks noChangeAspect="1"/>
          </p:cNvPicPr>
          <p:nvPr/>
        </p:nvPicPr>
        <p:blipFill rotWithShape="1">
          <a:blip r:embed="rId3"/>
          <a:srcRect t="12299"/>
          <a:stretch/>
        </p:blipFill>
        <p:spPr>
          <a:xfrm>
            <a:off x="4555236" y="6"/>
            <a:ext cx="7636763" cy="2762724"/>
          </a:xfrm>
          <a:prstGeom prst="rect">
            <a:avLst/>
          </a:prstGeom>
          <a:noFill/>
        </p:spPr>
      </p:pic>
      <p:sp>
        <p:nvSpPr>
          <p:cNvPr id="19" name="Rectangle 18">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7" name="Content Placeholder 6">
            <a:extLst>
              <a:ext uri="{FF2B5EF4-FFF2-40B4-BE49-F238E27FC236}">
                <a16:creationId xmlns:a16="http://schemas.microsoft.com/office/drawing/2014/main" id="{BD4FCA7A-D9D1-4A06-9B3E-2ACB4771D0B5}"/>
              </a:ext>
            </a:extLst>
          </p:cNvPr>
          <p:cNvPicPr>
            <a:picLocks noGrp="1" noChangeAspect="1"/>
          </p:cNvPicPr>
          <p:nvPr>
            <p:ph idx="1"/>
          </p:nvPr>
        </p:nvPicPr>
        <p:blipFill>
          <a:blip r:embed="rId4"/>
          <a:srcRect t="5854" b="5854"/>
          <a:stretch/>
        </p:blipFill>
        <p:spPr>
          <a:xfrm rot="5400000">
            <a:off x="256715" y="2555246"/>
            <a:ext cx="4031263" cy="4565779"/>
          </a:xfrm>
          <a:prstGeom prst="rect">
            <a:avLst/>
          </a:prstGeom>
        </p:spPr>
      </p:pic>
      <p:sp>
        <p:nvSpPr>
          <p:cNvPr id="8" name="TextBox 7">
            <a:extLst>
              <a:ext uri="{FF2B5EF4-FFF2-40B4-BE49-F238E27FC236}">
                <a16:creationId xmlns:a16="http://schemas.microsoft.com/office/drawing/2014/main" id="{CD3051F8-88C7-4DA7-8FE8-A7CC18EFBE03}"/>
              </a:ext>
            </a:extLst>
          </p:cNvPr>
          <p:cNvSpPr txBox="1"/>
          <p:nvPr/>
        </p:nvSpPr>
        <p:spPr>
          <a:xfrm>
            <a:off x="4907902" y="2939143"/>
            <a:ext cx="6727371" cy="3814546"/>
          </a:xfrm>
          <a:prstGeom prst="rect">
            <a:avLst/>
          </a:prstGeom>
        </p:spPr>
        <p:txBody>
          <a:bodyPr vert="horz" lIns="91440" tIns="45720" rIns="91440" bIns="45720" rtlCol="0" anchor="ctr">
            <a:normAutofit/>
          </a:bodyPr>
          <a:lstStyle/>
          <a:p>
            <a:pPr marL="0" marR="0" algn="just">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Brittany Miller-Daugherty has worked in oil and gas for 10 years a majority of the time working as a Sales Engineer on the service side. Brittany graduated in 2012 with a BS in Petroleum Engineering from Montana Tech. Brittany moved to OKC in 2015 and quickly joined SPE. She enjoys helping give back to the charities and learning new sectors of the industry through SPE. When not working she enjoys raising her 3 daughters and her son with her husband of 8 years. </a:t>
            </a:r>
            <a:endParaRPr lang="en-US" sz="800"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12" name="Picture 11" descr="Logo&#10;&#10;Description automatically generated">
            <a:extLst>
              <a:ext uri="{FF2B5EF4-FFF2-40B4-BE49-F238E27FC236}">
                <a16:creationId xmlns:a16="http://schemas.microsoft.com/office/drawing/2014/main" id="{E7C08829-47F2-4B51-AEAA-AD0BF53F0333}"/>
              </a:ext>
            </a:extLst>
          </p:cNvPr>
          <p:cNvPicPr>
            <a:picLocks noChangeAspect="1"/>
          </p:cNvPicPr>
          <p:nvPr/>
        </p:nvPicPr>
        <p:blipFill>
          <a:blip r:embed="rId5"/>
          <a:stretch>
            <a:fillRect/>
          </a:stretch>
        </p:blipFill>
        <p:spPr>
          <a:xfrm>
            <a:off x="1750006" y="124265"/>
            <a:ext cx="1332897" cy="686442"/>
          </a:xfrm>
          <a:prstGeom prst="rect">
            <a:avLst/>
          </a:prstGeom>
        </p:spPr>
      </p:pic>
      <p:sp>
        <p:nvSpPr>
          <p:cNvPr id="9" name="TextBox 8">
            <a:extLst>
              <a:ext uri="{FF2B5EF4-FFF2-40B4-BE49-F238E27FC236}">
                <a16:creationId xmlns:a16="http://schemas.microsoft.com/office/drawing/2014/main" id="{25807F11-5349-45EF-987B-B65AD10518F0}"/>
              </a:ext>
            </a:extLst>
          </p:cNvPr>
          <p:cNvSpPr txBox="1"/>
          <p:nvPr/>
        </p:nvSpPr>
        <p:spPr>
          <a:xfrm>
            <a:off x="1089134" y="2182805"/>
            <a:ext cx="2654637" cy="584775"/>
          </a:xfrm>
          <a:prstGeom prst="rect">
            <a:avLst/>
          </a:prstGeom>
          <a:noFill/>
        </p:spPr>
        <p:txBody>
          <a:bodyPr wrap="none" rtlCol="0">
            <a:spAutoFit/>
          </a:bodyPr>
          <a:lstStyle/>
          <a:p>
            <a:r>
              <a:rPr lang="en-US" sz="3200" b="1" dirty="0"/>
              <a:t>Brittany Miller</a:t>
            </a:r>
          </a:p>
        </p:txBody>
      </p:sp>
    </p:spTree>
    <p:extLst>
      <p:ext uri="{BB962C8B-B14F-4D97-AF65-F5344CB8AC3E}">
        <p14:creationId xmlns:p14="http://schemas.microsoft.com/office/powerpoint/2010/main" val="727899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5000">
        <p15:prstTrans prst="curtains"/>
      </p:transition>
    </mc:Choice>
    <mc:Fallback xmlns="">
      <p:transition spd="slow" advTm="1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F675A4-426A-46D3-9D76-F1A0163B94F4}"/>
              </a:ext>
            </a:extLst>
          </p:cNvPr>
          <p:cNvSpPr>
            <a:spLocks noGrp="1"/>
          </p:cNvSpPr>
          <p:nvPr>
            <p:ph type="title"/>
          </p:nvPr>
        </p:nvSpPr>
        <p:spPr>
          <a:xfrm>
            <a:off x="133564" y="657129"/>
            <a:ext cx="4565779" cy="1818064"/>
          </a:xfrm>
        </p:spPr>
        <p:txBody>
          <a:bodyPr vert="horz" lIns="91440" tIns="45720" rIns="91440" bIns="45720" rtlCol="0" anchor="ctr">
            <a:normAutofit/>
          </a:bodyPr>
          <a:lstStyle/>
          <a:p>
            <a:pPr algn="ctr"/>
            <a:r>
              <a:rPr lang="en-US" sz="2800" b="1" kern="1200" dirty="0">
                <a:solidFill>
                  <a:schemeClr val="tx1"/>
                </a:solidFill>
                <a:latin typeface="+mj-lt"/>
                <a:ea typeface="+mj-ea"/>
                <a:cs typeface="+mj-cs"/>
              </a:rPr>
              <a:t>Regional Service </a:t>
            </a:r>
            <a:br>
              <a:rPr lang="en-US" sz="2800" b="1" kern="1200" dirty="0">
                <a:solidFill>
                  <a:schemeClr val="tx1"/>
                </a:solidFill>
                <a:latin typeface="+mj-lt"/>
                <a:ea typeface="+mj-ea"/>
                <a:cs typeface="+mj-cs"/>
              </a:rPr>
            </a:br>
            <a:r>
              <a:rPr lang="en-US" sz="2800" b="1" kern="1200" dirty="0">
                <a:solidFill>
                  <a:schemeClr val="tx1"/>
                </a:solidFill>
                <a:latin typeface="+mj-lt"/>
                <a:ea typeface="+mj-ea"/>
                <a:cs typeface="+mj-cs"/>
              </a:rPr>
              <a:t>Award Winner</a:t>
            </a:r>
          </a:p>
        </p:txBody>
      </p:sp>
      <p:pic>
        <p:nvPicPr>
          <p:cNvPr id="10" name="Picture 9" descr="A picture containing building, table, light, sitting&#10;&#10;Description automatically generated">
            <a:extLst>
              <a:ext uri="{FF2B5EF4-FFF2-40B4-BE49-F238E27FC236}">
                <a16:creationId xmlns:a16="http://schemas.microsoft.com/office/drawing/2014/main" id="{BEF938D8-28BC-4ECB-9D06-2BBC9038E6B0}"/>
              </a:ext>
            </a:extLst>
          </p:cNvPr>
          <p:cNvPicPr>
            <a:picLocks noChangeAspect="1"/>
          </p:cNvPicPr>
          <p:nvPr/>
        </p:nvPicPr>
        <p:blipFill rotWithShape="1">
          <a:blip r:embed="rId3"/>
          <a:srcRect t="12299"/>
          <a:stretch/>
        </p:blipFill>
        <p:spPr>
          <a:xfrm>
            <a:off x="4555236" y="6"/>
            <a:ext cx="7636763" cy="2762724"/>
          </a:xfrm>
          <a:prstGeom prst="rect">
            <a:avLst/>
          </a:prstGeom>
          <a:noFill/>
        </p:spPr>
      </p:pic>
      <p:sp>
        <p:nvSpPr>
          <p:cNvPr id="19" name="Rectangle 18">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7" name="Content Placeholder 6">
            <a:extLst>
              <a:ext uri="{FF2B5EF4-FFF2-40B4-BE49-F238E27FC236}">
                <a16:creationId xmlns:a16="http://schemas.microsoft.com/office/drawing/2014/main" id="{BD4FCA7A-D9D1-4A06-9B3E-2ACB4771D0B5}"/>
              </a:ext>
            </a:extLst>
          </p:cNvPr>
          <p:cNvPicPr>
            <a:picLocks noGrp="1" noChangeAspect="1"/>
          </p:cNvPicPr>
          <p:nvPr>
            <p:ph idx="1"/>
          </p:nvPr>
        </p:nvPicPr>
        <p:blipFill>
          <a:blip r:embed="rId4"/>
          <a:srcRect t="5854" b="5854"/>
          <a:stretch/>
        </p:blipFill>
        <p:spPr>
          <a:xfrm>
            <a:off x="0" y="2762729"/>
            <a:ext cx="4565779" cy="4147241"/>
          </a:xfrm>
          <a:prstGeom prst="rect">
            <a:avLst/>
          </a:prstGeom>
        </p:spPr>
      </p:pic>
      <p:sp>
        <p:nvSpPr>
          <p:cNvPr id="8" name="TextBox 7">
            <a:extLst>
              <a:ext uri="{FF2B5EF4-FFF2-40B4-BE49-F238E27FC236}">
                <a16:creationId xmlns:a16="http://schemas.microsoft.com/office/drawing/2014/main" id="{CD3051F8-88C7-4DA7-8FE8-A7CC18EFBE03}"/>
              </a:ext>
            </a:extLst>
          </p:cNvPr>
          <p:cNvSpPr txBox="1"/>
          <p:nvPr/>
        </p:nvSpPr>
        <p:spPr>
          <a:xfrm>
            <a:off x="4907902" y="2939143"/>
            <a:ext cx="6727371" cy="381454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800" dirty="0"/>
          </a:p>
        </p:txBody>
      </p:sp>
      <p:sp>
        <p:nvSpPr>
          <p:cNvPr id="21" name="Rectangle 20">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12" name="Picture 11" descr="Logo&#10;&#10;Description automatically generated">
            <a:extLst>
              <a:ext uri="{FF2B5EF4-FFF2-40B4-BE49-F238E27FC236}">
                <a16:creationId xmlns:a16="http://schemas.microsoft.com/office/drawing/2014/main" id="{E7C08829-47F2-4B51-AEAA-AD0BF53F0333}"/>
              </a:ext>
            </a:extLst>
          </p:cNvPr>
          <p:cNvPicPr>
            <a:picLocks noChangeAspect="1"/>
          </p:cNvPicPr>
          <p:nvPr/>
        </p:nvPicPr>
        <p:blipFill>
          <a:blip r:embed="rId5"/>
          <a:stretch>
            <a:fillRect/>
          </a:stretch>
        </p:blipFill>
        <p:spPr>
          <a:xfrm>
            <a:off x="1750006" y="124265"/>
            <a:ext cx="1332897" cy="686442"/>
          </a:xfrm>
          <a:prstGeom prst="rect">
            <a:avLst/>
          </a:prstGeom>
        </p:spPr>
      </p:pic>
      <p:sp>
        <p:nvSpPr>
          <p:cNvPr id="9" name="TextBox 8">
            <a:extLst>
              <a:ext uri="{FF2B5EF4-FFF2-40B4-BE49-F238E27FC236}">
                <a16:creationId xmlns:a16="http://schemas.microsoft.com/office/drawing/2014/main" id="{25807F11-5349-45EF-987B-B65AD10518F0}"/>
              </a:ext>
            </a:extLst>
          </p:cNvPr>
          <p:cNvSpPr txBox="1"/>
          <p:nvPr/>
        </p:nvSpPr>
        <p:spPr>
          <a:xfrm>
            <a:off x="1089134" y="2182805"/>
            <a:ext cx="2654637" cy="584775"/>
          </a:xfrm>
          <a:prstGeom prst="rect">
            <a:avLst/>
          </a:prstGeom>
          <a:noFill/>
        </p:spPr>
        <p:txBody>
          <a:bodyPr wrap="none" rtlCol="0">
            <a:spAutoFit/>
          </a:bodyPr>
          <a:lstStyle/>
          <a:p>
            <a:r>
              <a:rPr lang="en-US" sz="3200" b="1" dirty="0"/>
              <a:t> Jeffrey Stokes</a:t>
            </a:r>
          </a:p>
        </p:txBody>
      </p:sp>
      <p:sp>
        <p:nvSpPr>
          <p:cNvPr id="13" name="TextBox 12">
            <a:extLst>
              <a:ext uri="{FF2B5EF4-FFF2-40B4-BE49-F238E27FC236}">
                <a16:creationId xmlns:a16="http://schemas.microsoft.com/office/drawing/2014/main" id="{81740247-2BF1-42AD-8FB6-4613C33283EE}"/>
              </a:ext>
            </a:extLst>
          </p:cNvPr>
          <p:cNvSpPr txBox="1"/>
          <p:nvPr/>
        </p:nvSpPr>
        <p:spPr>
          <a:xfrm>
            <a:off x="4699343" y="2929076"/>
            <a:ext cx="6727371" cy="3814546"/>
          </a:xfrm>
          <a:prstGeom prst="rect">
            <a:avLst/>
          </a:prstGeom>
        </p:spPr>
        <p:txBody>
          <a:bodyPr vert="horz" lIns="91440" tIns="45720" rIns="91440" bIns="45720" rtlCol="0" anchor="ctr">
            <a:normAutofit/>
          </a:bodyPr>
          <a:lstStyle/>
          <a:p>
            <a:pPr marL="0" marR="0" algn="just">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Did not submit</a:t>
            </a:r>
          </a:p>
          <a:p>
            <a:pPr indent="-228600">
              <a:lnSpc>
                <a:spcPct val="90000"/>
              </a:lnSpc>
              <a:spcAft>
                <a:spcPts val="600"/>
              </a:spcAft>
              <a:buFont typeface="Arial" panose="020B0604020202020204" pitchFamily="34" charset="0"/>
              <a:buChar char="•"/>
            </a:pPr>
            <a:endParaRPr lang="en-US" sz="800" dirty="0"/>
          </a:p>
        </p:txBody>
      </p:sp>
    </p:spTree>
    <p:extLst>
      <p:ext uri="{BB962C8B-B14F-4D97-AF65-F5344CB8AC3E}">
        <p14:creationId xmlns:p14="http://schemas.microsoft.com/office/powerpoint/2010/main" val="3144969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5000">
        <p15:prstTrans prst="curtains"/>
      </p:transition>
    </mc:Choice>
    <mc:Fallback xmlns="">
      <p:transition spd="slow" advTm="1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67B1"/>
        </a:solidFill>
        <a:effectLst/>
      </p:bgPr>
    </p:bg>
    <p:spTree>
      <p:nvGrpSpPr>
        <p:cNvPr id="1" name=""/>
        <p:cNvGrpSpPr/>
        <p:nvPr/>
      </p:nvGrpSpPr>
      <p:grpSpPr>
        <a:xfrm>
          <a:off x="0" y="0"/>
          <a:ext cx="0" cy="0"/>
          <a:chOff x="0" y="0"/>
          <a:chExt cx="0" cy="0"/>
        </a:xfrm>
      </p:grpSpPr>
      <p:pic>
        <p:nvPicPr>
          <p:cNvPr id="10" name="Picture 9" descr="A picture containing building, table, light, sitting&#10;&#10;Description automatically generated">
            <a:extLst>
              <a:ext uri="{FF2B5EF4-FFF2-40B4-BE49-F238E27FC236}">
                <a16:creationId xmlns:a16="http://schemas.microsoft.com/office/drawing/2014/main" id="{BEF938D8-28BC-4ECB-9D06-2BBC9038E6B0}"/>
              </a:ext>
            </a:extLst>
          </p:cNvPr>
          <p:cNvPicPr>
            <a:picLocks noChangeAspect="1"/>
          </p:cNvPicPr>
          <p:nvPr/>
        </p:nvPicPr>
        <p:blipFill>
          <a:blip r:embed="rId3">
            <a:alphaModFix amt="6000"/>
          </a:blip>
          <a:stretch>
            <a:fillRect/>
          </a:stretch>
        </p:blipFill>
        <p:spPr>
          <a:xfrm>
            <a:off x="667429" y="1325563"/>
            <a:ext cx="10857142" cy="4482540"/>
          </a:xfrm>
          <a:prstGeom prst="rect">
            <a:avLst/>
          </a:prstGeom>
          <a:noFill/>
          <a:effectLst>
            <a:outerShdw blurRad="50800" dist="50800" dir="5400000" sx="102000" sy="102000" algn="ctr" rotWithShape="0">
              <a:srgbClr val="000000"/>
            </a:outerShdw>
          </a:effectLst>
        </p:spPr>
      </p:pic>
      <p:sp>
        <p:nvSpPr>
          <p:cNvPr id="2" name="Title 1">
            <a:extLst>
              <a:ext uri="{FF2B5EF4-FFF2-40B4-BE49-F238E27FC236}">
                <a16:creationId xmlns:a16="http://schemas.microsoft.com/office/drawing/2014/main" id="{02F675A4-426A-46D3-9D76-F1A0163B94F4}"/>
              </a:ext>
            </a:extLst>
          </p:cNvPr>
          <p:cNvSpPr>
            <a:spLocks noGrp="1"/>
          </p:cNvSpPr>
          <p:nvPr>
            <p:ph type="title"/>
          </p:nvPr>
        </p:nvSpPr>
        <p:spPr>
          <a:xfrm>
            <a:off x="838200" y="0"/>
            <a:ext cx="10515600" cy="1325563"/>
          </a:xfrm>
        </p:spPr>
        <p:txBody>
          <a:bodyPr>
            <a:normAutofit/>
          </a:bodyPr>
          <a:lstStyle/>
          <a:p>
            <a:pPr algn="ctr"/>
            <a:r>
              <a:rPr lang="en-US" sz="3200" b="1" dirty="0">
                <a:solidFill>
                  <a:schemeClr val="bg2"/>
                </a:solidFill>
                <a:latin typeface="Bodoni MT Black" panose="02070A03080606020203" pitchFamily="18" charset="0"/>
              </a:rPr>
              <a:t>Congratulations to all the 2022 SPE Mid-Continent Regional Award Winners!</a:t>
            </a:r>
          </a:p>
        </p:txBody>
      </p:sp>
      <p:sp>
        <p:nvSpPr>
          <p:cNvPr id="3" name="Content Placeholder 2">
            <a:extLst>
              <a:ext uri="{FF2B5EF4-FFF2-40B4-BE49-F238E27FC236}">
                <a16:creationId xmlns:a16="http://schemas.microsoft.com/office/drawing/2014/main" id="{71BBC804-E360-4E0A-BCC5-427FAA65D85D}"/>
              </a:ext>
            </a:extLst>
          </p:cNvPr>
          <p:cNvSpPr>
            <a:spLocks noGrp="1"/>
          </p:cNvSpPr>
          <p:nvPr>
            <p:ph idx="1"/>
          </p:nvPr>
        </p:nvSpPr>
        <p:spPr>
          <a:xfrm>
            <a:off x="1557868" y="1325563"/>
            <a:ext cx="13123950" cy="5274206"/>
          </a:xfrm>
        </p:spPr>
        <p:txBody>
          <a:bodyPr>
            <a:noAutofit/>
          </a:bodyPr>
          <a:lstStyle/>
          <a:p>
            <a:pPr marL="0" indent="0">
              <a:buNone/>
            </a:pPr>
            <a:r>
              <a:rPr lang="en-US" sz="1400" b="1" dirty="0">
                <a:solidFill>
                  <a:schemeClr val="bg2"/>
                </a:solidFill>
              </a:rPr>
              <a:t>Completions Optimization and Technology         Kyle Haustveit, Devon Energy Production Co. LP</a:t>
            </a:r>
          </a:p>
          <a:p>
            <a:pPr marL="0" indent="0">
              <a:buNone/>
            </a:pPr>
            <a:endParaRPr lang="en-US" sz="1400" b="1" dirty="0">
              <a:solidFill>
                <a:schemeClr val="bg2"/>
              </a:solidFill>
            </a:endParaRPr>
          </a:p>
          <a:p>
            <a:pPr marL="0" indent="0">
              <a:buNone/>
            </a:pPr>
            <a:r>
              <a:rPr lang="en-US" sz="1400" b="1" dirty="0">
                <a:solidFill>
                  <a:schemeClr val="bg2"/>
                </a:solidFill>
              </a:rPr>
              <a:t>Reservoir Description and Dynamics                     Tyler Conner, Devon Energy Production Co. LP</a:t>
            </a:r>
          </a:p>
          <a:p>
            <a:pPr marL="0" indent="0">
              <a:buNone/>
            </a:pPr>
            <a:endParaRPr lang="en-US" sz="1400" b="1" dirty="0">
              <a:solidFill>
                <a:schemeClr val="bg2"/>
              </a:solidFill>
            </a:endParaRPr>
          </a:p>
          <a:p>
            <a:pPr marL="0" indent="0">
              <a:buNone/>
            </a:pPr>
            <a:r>
              <a:rPr lang="en-US" sz="1400" b="1" dirty="0">
                <a:solidFill>
                  <a:schemeClr val="bg2"/>
                </a:solidFill>
              </a:rPr>
              <a:t>Sustainability and Stewardship</a:t>
            </a:r>
          </a:p>
          <a:p>
            <a:pPr marL="0" indent="0">
              <a:buNone/>
            </a:pPr>
            <a:r>
              <a:rPr lang="en-US" sz="1400" b="1" dirty="0">
                <a:solidFill>
                  <a:schemeClr val="bg2"/>
                </a:solidFill>
              </a:rPr>
              <a:t>In the Oil and Gas Industry                                        Dr. Ayman Mohmmed </a:t>
            </a:r>
            <a:r>
              <a:rPr lang="en-US" sz="1400" b="1" dirty="0" err="1">
                <a:solidFill>
                  <a:schemeClr val="bg2"/>
                </a:solidFill>
              </a:rPr>
              <a:t>Almohsin</a:t>
            </a:r>
            <a:r>
              <a:rPr lang="en-US" sz="1400" b="1" dirty="0">
                <a:solidFill>
                  <a:schemeClr val="bg2"/>
                </a:solidFill>
              </a:rPr>
              <a:t>, Saudi Aramco PE&amp;D</a:t>
            </a:r>
          </a:p>
          <a:p>
            <a:pPr marL="0" indent="0">
              <a:buNone/>
            </a:pPr>
            <a:endParaRPr lang="en-US" sz="1400" b="1" dirty="0">
              <a:solidFill>
                <a:schemeClr val="bg2"/>
              </a:solidFill>
            </a:endParaRPr>
          </a:p>
          <a:p>
            <a:pPr marL="0" indent="0">
              <a:buNone/>
            </a:pPr>
            <a:r>
              <a:rPr lang="en-US" sz="1400" b="1" dirty="0">
                <a:solidFill>
                  <a:schemeClr val="bg2"/>
                </a:solidFill>
              </a:rPr>
              <a:t>Production and Operations	                    Daniel Snyder, Ichor			        </a:t>
            </a:r>
          </a:p>
          <a:p>
            <a:pPr marL="0" indent="0">
              <a:buNone/>
            </a:pPr>
            <a:endParaRPr lang="en-US" sz="1400" b="1" dirty="0">
              <a:solidFill>
                <a:schemeClr val="bg2"/>
              </a:solidFill>
            </a:endParaRPr>
          </a:p>
          <a:p>
            <a:pPr marL="0" indent="0">
              <a:buNone/>
            </a:pPr>
            <a:r>
              <a:rPr lang="en-US" sz="1400" b="1" dirty="0">
                <a:solidFill>
                  <a:schemeClr val="bg2"/>
                </a:solidFill>
              </a:rPr>
              <a:t>Management                                                                 Kyle Haustveit, Devon Energy Production Co. LP</a:t>
            </a:r>
          </a:p>
          <a:p>
            <a:pPr marL="0" indent="0">
              <a:buNone/>
            </a:pPr>
            <a:endParaRPr lang="en-US" sz="1400" b="1" dirty="0">
              <a:solidFill>
                <a:schemeClr val="bg2"/>
              </a:solidFill>
            </a:endParaRPr>
          </a:p>
          <a:p>
            <a:pPr marL="0" indent="0">
              <a:buNone/>
            </a:pPr>
            <a:r>
              <a:rPr lang="en-US" sz="1400" b="1" dirty="0">
                <a:solidFill>
                  <a:schemeClr val="bg2"/>
                </a:solidFill>
              </a:rPr>
              <a:t>Young Professional Member                                      Brittany Miller, TAM International </a:t>
            </a:r>
          </a:p>
          <a:p>
            <a:pPr marL="0" indent="0">
              <a:buNone/>
            </a:pPr>
            <a:r>
              <a:rPr lang="en-US" sz="1400" b="1" dirty="0">
                <a:solidFill>
                  <a:schemeClr val="bg2"/>
                </a:solidFill>
              </a:rPr>
              <a:t>Outstanding Service                                                      </a:t>
            </a:r>
          </a:p>
          <a:p>
            <a:pPr marL="0" indent="0">
              <a:buNone/>
            </a:pPr>
            <a:endParaRPr lang="en-US" sz="1400" b="1" dirty="0">
              <a:solidFill>
                <a:schemeClr val="bg2"/>
              </a:solidFill>
            </a:endParaRPr>
          </a:p>
          <a:p>
            <a:pPr marL="0" indent="0">
              <a:buNone/>
            </a:pPr>
            <a:r>
              <a:rPr lang="en-US" sz="1400" b="1" dirty="0">
                <a:solidFill>
                  <a:schemeClr val="bg2"/>
                </a:solidFill>
              </a:rPr>
              <a:t>Regional Service                                                            Jeffrey Stokes, Bosque Systems LLC</a:t>
            </a:r>
          </a:p>
          <a:p>
            <a:pPr marL="0" indent="0">
              <a:buNone/>
            </a:pPr>
            <a:endParaRPr lang="en-US" sz="1400" b="1" dirty="0">
              <a:solidFill>
                <a:schemeClr val="bg2"/>
              </a:solidFill>
            </a:endParaRPr>
          </a:p>
          <a:p>
            <a:pPr marL="0" indent="0">
              <a:buNone/>
            </a:pPr>
            <a:r>
              <a:rPr lang="en-US" sz="1400" b="1" dirty="0">
                <a:solidFill>
                  <a:schemeClr val="bg2"/>
                </a:solidFill>
              </a:rPr>
              <a:t>	</a:t>
            </a:r>
          </a:p>
        </p:txBody>
      </p:sp>
      <p:pic>
        <p:nvPicPr>
          <p:cNvPr id="12" name="Picture 11" descr="Logo&#10;&#10;Description automatically generated">
            <a:extLst>
              <a:ext uri="{FF2B5EF4-FFF2-40B4-BE49-F238E27FC236}">
                <a16:creationId xmlns:a16="http://schemas.microsoft.com/office/drawing/2014/main" id="{E7C08829-47F2-4B51-AEAA-AD0BF53F0333}"/>
              </a:ext>
            </a:extLst>
          </p:cNvPr>
          <p:cNvPicPr>
            <a:picLocks noChangeAspect="1"/>
          </p:cNvPicPr>
          <p:nvPr/>
        </p:nvPicPr>
        <p:blipFill>
          <a:blip r:embed="rId4"/>
          <a:stretch>
            <a:fillRect/>
          </a:stretch>
        </p:blipFill>
        <p:spPr>
          <a:xfrm>
            <a:off x="10112813" y="5808103"/>
            <a:ext cx="1708810" cy="880037"/>
          </a:xfrm>
          <a:prstGeom prst="rect">
            <a:avLst/>
          </a:prstGeom>
        </p:spPr>
      </p:pic>
    </p:spTree>
    <p:extLst>
      <p:ext uri="{BB962C8B-B14F-4D97-AF65-F5344CB8AC3E}">
        <p14:creationId xmlns:p14="http://schemas.microsoft.com/office/powerpoint/2010/main" val="2045390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5000">
        <p15:prstTrans prst="curtains"/>
      </p:transition>
    </mc:Choice>
    <mc:Fallback xmlns="">
      <p:transition spd="slow" advTm="15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BFD16971FEA36498380081431B0A70B" ma:contentTypeVersion="10" ma:contentTypeDescription="Create a new document." ma:contentTypeScope="" ma:versionID="cffb2fcc8cec3f5c354358be5f41c770">
  <xsd:schema xmlns:xsd="http://www.w3.org/2001/XMLSchema" xmlns:xs="http://www.w3.org/2001/XMLSchema" xmlns:p="http://schemas.microsoft.com/office/2006/metadata/properties" xmlns:ns2="25527878-aa39-4a45-a27d-1e268588a7fc" targetNamespace="http://schemas.microsoft.com/office/2006/metadata/properties" ma:root="true" ma:fieldsID="36a617964a8ddfb65d1630a475ec5b24" ns2:_="">
    <xsd:import namespace="25527878-aa39-4a45-a27d-1e268588a7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527878-aa39-4a45-a27d-1e268588a7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CEA0C3-3E07-446F-8684-3EFE6F89B7EE}">
  <ds:schemaRefs>
    <ds:schemaRef ds:uri="http://schemas.microsoft.com/sharepoint/v3/contenttype/forms"/>
  </ds:schemaRefs>
</ds:datastoreItem>
</file>

<file path=customXml/itemProps2.xml><?xml version="1.0" encoding="utf-8"?>
<ds:datastoreItem xmlns:ds="http://schemas.openxmlformats.org/officeDocument/2006/customXml" ds:itemID="{3D990EAF-3F7D-47FD-AD1F-02F83469C2CF}">
  <ds:schemaRefs>
    <ds:schemaRef ds:uri="25527878-aa39-4a45-a27d-1e268588a7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C657251-8E8C-4775-855E-9C41617ACE8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591</TotalTime>
  <Words>770</Words>
  <Application>Microsoft Office PowerPoint</Application>
  <PresentationFormat>Widescreen</PresentationFormat>
  <Paragraphs>47</Paragraphs>
  <Slides>8</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Bodoni MT Black</vt:lpstr>
      <vt:lpstr>Calibri</vt:lpstr>
      <vt:lpstr>Calibri Light</vt:lpstr>
      <vt:lpstr>Office Theme</vt:lpstr>
      <vt:lpstr>1_Office Theme</vt:lpstr>
      <vt:lpstr>PowerPoint Presentation</vt:lpstr>
      <vt:lpstr>Completions Optimization and Technology Award Winner&amp; Management Award Winner</vt:lpstr>
      <vt:lpstr>Production and Operations Award Winner</vt:lpstr>
      <vt:lpstr>Reservoir Description and Dynamics Award Winner</vt:lpstr>
      <vt:lpstr>Sustainability and Stewardship in the Oil and Gas Industry Award Winner</vt:lpstr>
      <vt:lpstr>Young Professional Member Outstanding Service Award Winner</vt:lpstr>
      <vt:lpstr>Regional Service  Award Winner</vt:lpstr>
      <vt:lpstr>Congratulations to all the 2022 SPE Mid-Continent Regional Award Winners!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Notoras</dc:creator>
  <cp:lastModifiedBy>Jillian Thomas</cp:lastModifiedBy>
  <cp:revision>32</cp:revision>
  <dcterms:created xsi:type="dcterms:W3CDTF">2020-05-14T19:11:16Z</dcterms:created>
  <dcterms:modified xsi:type="dcterms:W3CDTF">2022-10-21T20:00:43Z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0x010100FBFD16971FEA36498380081431B0A70B</vt:lpwstr>
  </property>
</Properties>
</file>