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handoutMasterIdLst>
    <p:handoutMasterId r:id="rId3"/>
  </p:handoutMasterIdLst>
  <p:sldIdLst>
    <p:sldId id="258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D4D4F"/>
    <a:srgbClr val="0E3881"/>
    <a:srgbClr val="0046AD"/>
    <a:srgbClr val="008345"/>
    <a:srgbClr val="F0AB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>
    <p:restoredLeft sz="7059"/>
    <p:restoredTop sz="94706"/>
  </p:normalViewPr>
  <p:slideViewPr>
    <p:cSldViewPr snapToGrid="0" snapToObjects="1" showGuides="1">
      <p:cViewPr varScale="1">
        <p:scale>
          <a:sx n="76" d="100"/>
          <a:sy n="76" d="100"/>
        </p:scale>
        <p:origin x="114" y="210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 snapToObjects="1" showGuides="1">
      <p:cViewPr varScale="1">
        <p:scale>
          <a:sx n="110" d="100"/>
          <a:sy n="110" d="100"/>
        </p:scale>
        <p:origin x="3144" y="1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handoutMaster" Target="handoutMasters/handout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0E44F1B-6222-8046-9F90-D0EC86C1B889}" type="datetimeFigureOut">
              <a:rPr lang="en-US" smtClean="0"/>
              <a:t>12/11/2024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19BC5A6-D99D-C049-B864-F62FA786EB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382288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1090846" y="1775012"/>
            <a:ext cx="4873625" cy="3119438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1800"/>
            </a:lvl1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endParaRPr lang="en-US" dirty="0"/>
          </a:p>
        </p:txBody>
      </p:sp>
      <p:sp>
        <p:nvSpPr>
          <p:cNvPr id="17" name="Text Placeholder 15"/>
          <p:cNvSpPr>
            <a:spLocks noGrp="1"/>
          </p:cNvSpPr>
          <p:nvPr>
            <p:ph type="body" sz="quarter" idx="11"/>
          </p:nvPr>
        </p:nvSpPr>
        <p:spPr>
          <a:xfrm>
            <a:off x="6227622" y="1775012"/>
            <a:ext cx="4873625" cy="3119438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1800"/>
            </a:lvl1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tabLst/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727920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816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AE14268-3230-8144-B906-AFB4A29CF928}" type="datetimeFigureOut">
              <a:rPr lang="en-US" smtClean="0"/>
              <a:t>12/11/2024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47744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652A917-4E50-3F42-90EC-172DB3232F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3443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AE14268-3230-8144-B906-AFB4A29CF928}" type="datetimeFigureOut">
              <a:rPr lang="en-US" smtClean="0"/>
              <a:t>12/11/2024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47744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652A917-4E50-3F42-90EC-172DB3232F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3327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360" y="1198880"/>
            <a:ext cx="11369040" cy="501968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360" y="1825624"/>
            <a:ext cx="11369040" cy="469709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139517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AE14268-3230-8144-B906-AFB4A29CF928}" type="datetimeFigureOut">
              <a:rPr lang="en-US" smtClean="0"/>
              <a:t>12/11/2024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47744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652A917-4E50-3F42-90EC-172DB3232F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98909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AE14268-3230-8144-B906-AFB4A29CF928}" type="datetimeFigureOut">
              <a:rPr lang="en-US" smtClean="0"/>
              <a:t>12/11/2024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47744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652A917-4E50-3F42-90EC-172DB3232F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78437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AE14268-3230-8144-B906-AFB4A29CF928}" type="datetimeFigureOut">
              <a:rPr lang="en-US" smtClean="0"/>
              <a:t>12/11/2024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047744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652A917-4E50-3F42-90EC-172DB3232F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67203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AE14268-3230-8144-B906-AFB4A29CF928}" type="datetimeFigureOut">
              <a:rPr lang="en-US" smtClean="0"/>
              <a:t>12/11/2024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47744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652A917-4E50-3F42-90EC-172DB3232F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26807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AE14268-3230-8144-B906-AFB4A29CF928}" type="datetimeFigureOut">
              <a:rPr lang="en-US" smtClean="0"/>
              <a:t>12/11/2024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047744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652A917-4E50-3F42-90EC-172DB3232F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7540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AE14268-3230-8144-B906-AFB4A29CF928}" type="datetimeFigureOut">
              <a:rPr lang="en-US" smtClean="0"/>
              <a:t>12/11/2024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47744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652A917-4E50-3F42-90EC-172DB3232F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299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AE14268-3230-8144-B906-AFB4A29CF928}" type="datetimeFigureOut">
              <a:rPr lang="en-US" smtClean="0"/>
              <a:t>12/11/2024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47744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652A917-4E50-3F42-90EC-172DB3232F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97531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Freeform 39"/>
          <p:cNvSpPr/>
          <p:nvPr userDrawn="1"/>
        </p:nvSpPr>
        <p:spPr>
          <a:xfrm>
            <a:off x="0" y="2529"/>
            <a:ext cx="11484943" cy="874064"/>
          </a:xfrm>
          <a:custGeom>
            <a:avLst/>
            <a:gdLst/>
            <a:ahLst/>
            <a:cxnLst/>
            <a:rect l="l" t="t" r="r" b="b"/>
            <a:pathLst>
              <a:path w="11484943" h="874064">
                <a:moveTo>
                  <a:pt x="1154522" y="0"/>
                </a:moveTo>
                <a:lnTo>
                  <a:pt x="11442959" y="0"/>
                </a:lnTo>
                <a:lnTo>
                  <a:pt x="11442957" y="2"/>
                </a:lnTo>
                <a:lnTo>
                  <a:pt x="11484943" y="2"/>
                </a:lnTo>
                <a:lnTo>
                  <a:pt x="10819716" y="874061"/>
                </a:lnTo>
                <a:lnTo>
                  <a:pt x="9665196" y="874061"/>
                </a:lnTo>
                <a:lnTo>
                  <a:pt x="9665194" y="874064"/>
                </a:lnTo>
                <a:lnTo>
                  <a:pt x="41984" y="874064"/>
                </a:lnTo>
                <a:lnTo>
                  <a:pt x="41984" y="874062"/>
                </a:lnTo>
                <a:lnTo>
                  <a:pt x="0" y="874062"/>
                </a:lnTo>
                <a:lnTo>
                  <a:pt x="0" y="3"/>
                </a:lnTo>
                <a:lnTo>
                  <a:pt x="1154522" y="3"/>
                </a:lnTo>
                <a:close/>
              </a:path>
            </a:pathLst>
          </a:custGeom>
          <a:solidFill>
            <a:srgbClr val="4D4D4F"/>
          </a:solidFill>
          <a:ln>
            <a:noFill/>
          </a:ln>
          <a:effectLst>
            <a:outerShdw blurRad="50800" dist="50800" dir="5400000" algn="ctr" rotWithShape="0">
              <a:srgbClr val="000000">
                <a:alpha val="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Freeform 15"/>
          <p:cNvSpPr/>
          <p:nvPr userDrawn="1"/>
        </p:nvSpPr>
        <p:spPr>
          <a:xfrm rot="10800000">
            <a:off x="10884676" y="-2"/>
            <a:ext cx="2461845" cy="874060"/>
          </a:xfrm>
          <a:custGeom>
            <a:avLst/>
            <a:gdLst>
              <a:gd name="connsiteX0" fmla="*/ 1796618 w 2461845"/>
              <a:gd name="connsiteY0" fmla="*/ 758952 h 758952"/>
              <a:gd name="connsiteX1" fmla="*/ 0 w 2461845"/>
              <a:gd name="connsiteY1" fmla="*/ 758952 h 758952"/>
              <a:gd name="connsiteX2" fmla="*/ 0 w 2461845"/>
              <a:gd name="connsiteY2" fmla="*/ 0 h 758952"/>
              <a:gd name="connsiteX3" fmla="*/ 2461845 w 2461845"/>
              <a:gd name="connsiteY3" fmla="*/ 0 h 758952"/>
              <a:gd name="connsiteX0" fmla="*/ 1796618 w 2461845"/>
              <a:gd name="connsiteY0" fmla="*/ 758952 h 758952"/>
              <a:gd name="connsiteX1" fmla="*/ 797668 w 2461845"/>
              <a:gd name="connsiteY1" fmla="*/ 758952 h 758952"/>
              <a:gd name="connsiteX2" fmla="*/ 0 w 2461845"/>
              <a:gd name="connsiteY2" fmla="*/ 0 h 758952"/>
              <a:gd name="connsiteX3" fmla="*/ 2461845 w 2461845"/>
              <a:gd name="connsiteY3" fmla="*/ 0 h 758952"/>
              <a:gd name="connsiteX4" fmla="*/ 1796618 w 2461845"/>
              <a:gd name="connsiteY4" fmla="*/ 758952 h 7589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461845" h="758952">
                <a:moveTo>
                  <a:pt x="1796618" y="758952"/>
                </a:moveTo>
                <a:lnTo>
                  <a:pt x="797668" y="758952"/>
                </a:lnTo>
                <a:lnTo>
                  <a:pt x="0" y="0"/>
                </a:lnTo>
                <a:lnTo>
                  <a:pt x="2461845" y="0"/>
                </a:lnTo>
                <a:lnTo>
                  <a:pt x="1796618" y="758952"/>
                </a:lnTo>
                <a:close/>
              </a:path>
            </a:pathLst>
          </a:custGeom>
          <a:solidFill>
            <a:srgbClr val="0E388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 </a:t>
            </a:r>
          </a:p>
        </p:txBody>
      </p:sp>
      <p:pic>
        <p:nvPicPr>
          <p:cNvPr id="28" name="Picture 27"/>
          <p:cNvPicPr>
            <a:picLocks noChangeAspect="1"/>
          </p:cNvPicPr>
          <p:nvPr userDrawn="1"/>
        </p:nvPicPr>
        <p:blipFill>
          <a:blip r:embed="rId13"/>
          <a:srcRect/>
          <a:stretch/>
        </p:blipFill>
        <p:spPr>
          <a:xfrm>
            <a:off x="360000" y="-23898"/>
            <a:ext cx="921852" cy="921852"/>
          </a:xfrm>
          <a:prstGeom prst="rect">
            <a:avLst/>
          </a:prstGeom>
        </p:spPr>
      </p:pic>
      <p:sp>
        <p:nvSpPr>
          <p:cNvPr id="3" name="Rectangle 2"/>
          <p:cNvSpPr/>
          <p:nvPr userDrawn="1"/>
        </p:nvSpPr>
        <p:spPr>
          <a:xfrm>
            <a:off x="11651061" y="344695"/>
            <a:ext cx="180939" cy="184666"/>
          </a:xfrm>
          <a:prstGeom prst="rect">
            <a:avLst/>
          </a:prstGeom>
        </p:spPr>
        <p:txBody>
          <a:bodyPr wrap="none" lIns="0" tIns="0" rIns="0" bIns="0" anchor="b" anchorCtr="0">
            <a:spAutoFit/>
          </a:bodyPr>
          <a:lstStyle/>
          <a:p>
            <a:pPr algn="ctr"/>
            <a:fld id="{E16A8759-7B44-BB4A-AA3A-C8FDA7FC6F4E}" type="slidenum">
              <a:rPr lang="en-US" sz="1200" smtClean="0">
                <a:solidFill>
                  <a:schemeClr val="bg1"/>
                </a:solidFill>
                <a:latin typeface="+mj-lt"/>
              </a:rPr>
              <a:pPr algn="ctr"/>
              <a:t>‹#›</a:t>
            </a:fld>
            <a:endParaRPr lang="en-US" sz="1200" dirty="0">
              <a:latin typeface="+mj-lt"/>
            </a:endParaRPr>
          </a:p>
        </p:txBody>
      </p:sp>
      <p:sp>
        <p:nvSpPr>
          <p:cNvPr id="13" name="TextBox 12"/>
          <p:cNvSpPr txBox="1"/>
          <p:nvPr userDrawn="1"/>
        </p:nvSpPr>
        <p:spPr>
          <a:xfrm>
            <a:off x="8732444" y="123458"/>
            <a:ext cx="2299994" cy="58477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1400" b="1" dirty="0" smtClean="0">
                <a:solidFill>
                  <a:schemeClr val="bg1"/>
                </a:solidFill>
              </a:rPr>
              <a:t>28–30 </a:t>
            </a:r>
            <a:r>
              <a:rPr lang="en-US" sz="1400" b="1" dirty="0">
                <a:solidFill>
                  <a:schemeClr val="bg1"/>
                </a:solidFill>
              </a:rPr>
              <a:t>October </a:t>
            </a:r>
            <a:r>
              <a:rPr lang="en-US" sz="1400" b="1" dirty="0" smtClean="0">
                <a:solidFill>
                  <a:schemeClr val="bg1"/>
                </a:solidFill>
              </a:rPr>
              <a:t>2025</a:t>
            </a:r>
            <a:endParaRPr lang="en-US" sz="1400" b="1" dirty="0">
              <a:solidFill>
                <a:schemeClr val="bg1"/>
              </a:solidFill>
            </a:endParaRPr>
          </a:p>
          <a:p>
            <a:r>
              <a:rPr lang="en-US" sz="1200" dirty="0">
                <a:solidFill>
                  <a:schemeClr val="bg1"/>
                </a:solidFill>
              </a:rPr>
              <a:t>Oglebay Resort</a:t>
            </a:r>
          </a:p>
          <a:p>
            <a:r>
              <a:rPr lang="en-US" sz="1200" dirty="0">
                <a:solidFill>
                  <a:schemeClr val="bg1"/>
                </a:solidFill>
              </a:rPr>
              <a:t>Wheeling, West Virginia, USA</a:t>
            </a:r>
          </a:p>
        </p:txBody>
      </p:sp>
      <p:cxnSp>
        <p:nvCxnSpPr>
          <p:cNvPr id="6" name="Straight Connector 5"/>
          <p:cNvCxnSpPr/>
          <p:nvPr userDrawn="1"/>
        </p:nvCxnSpPr>
        <p:spPr>
          <a:xfrm flipV="1">
            <a:off x="360000" y="-493091"/>
            <a:ext cx="0" cy="360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 userDrawn="1"/>
        </p:nvCxnSpPr>
        <p:spPr>
          <a:xfrm flipV="1">
            <a:off x="360000" y="6966880"/>
            <a:ext cx="0" cy="360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 userDrawn="1"/>
        </p:nvCxnSpPr>
        <p:spPr>
          <a:xfrm flipV="1">
            <a:off x="11832000" y="-493091"/>
            <a:ext cx="0" cy="360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 userDrawn="1"/>
        </p:nvCxnSpPr>
        <p:spPr>
          <a:xfrm flipV="1">
            <a:off x="11832000" y="6966880"/>
            <a:ext cx="0" cy="360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 userDrawn="1"/>
        </p:nvCxnSpPr>
        <p:spPr>
          <a:xfrm flipV="1">
            <a:off x="6096000" y="-493091"/>
            <a:ext cx="0" cy="360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 userDrawn="1"/>
        </p:nvCxnSpPr>
        <p:spPr>
          <a:xfrm flipV="1">
            <a:off x="6096000" y="6966880"/>
            <a:ext cx="0" cy="360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 userDrawn="1"/>
        </p:nvCxnSpPr>
        <p:spPr>
          <a:xfrm rot="5400000" flipV="1">
            <a:off x="-297546" y="1054056"/>
            <a:ext cx="0" cy="360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 userDrawn="1"/>
        </p:nvCxnSpPr>
        <p:spPr>
          <a:xfrm rot="5400000" flipV="1">
            <a:off x="-297546" y="3249000"/>
            <a:ext cx="0" cy="360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 userDrawn="1"/>
        </p:nvCxnSpPr>
        <p:spPr>
          <a:xfrm rot="5400000" flipV="1">
            <a:off x="-297546" y="6318000"/>
            <a:ext cx="0" cy="360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 userDrawn="1"/>
        </p:nvCxnSpPr>
        <p:spPr>
          <a:xfrm rot="5400000" flipV="1">
            <a:off x="12481107" y="3249000"/>
            <a:ext cx="0" cy="360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 userDrawn="1"/>
        </p:nvCxnSpPr>
        <p:spPr>
          <a:xfrm rot="5400000" flipV="1">
            <a:off x="12481107" y="6318000"/>
            <a:ext cx="0" cy="360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 userDrawn="1"/>
        </p:nvCxnSpPr>
        <p:spPr>
          <a:xfrm rot="5400000" flipV="1">
            <a:off x="12481107" y="1054056"/>
            <a:ext cx="0" cy="360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 userDrawn="1"/>
        </p:nvCxnSpPr>
        <p:spPr>
          <a:xfrm>
            <a:off x="8524322" y="140006"/>
            <a:ext cx="0" cy="557851"/>
          </a:xfrm>
          <a:prstGeom prst="line">
            <a:avLst/>
          </a:prstGeom>
          <a:ln w="38100" cmpd="sng">
            <a:solidFill>
              <a:srgbClr val="FFFFFF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8" name="TextBox 37"/>
          <p:cNvSpPr txBox="1"/>
          <p:nvPr userDrawn="1"/>
        </p:nvSpPr>
        <p:spPr>
          <a:xfrm>
            <a:off x="1518336" y="272542"/>
            <a:ext cx="7125172" cy="3046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ct val="90000"/>
              </a:lnSpc>
            </a:pPr>
            <a:r>
              <a:rPr lang="en-US" sz="2200" b="1" dirty="0">
                <a:solidFill>
                  <a:schemeClr val="bg1"/>
                </a:solidFill>
              </a:rPr>
              <a:t>SPE</a:t>
            </a:r>
            <a:r>
              <a:rPr lang="en-US" sz="2200" b="1" baseline="0" dirty="0">
                <a:solidFill>
                  <a:schemeClr val="bg1"/>
                </a:solidFill>
              </a:rPr>
              <a:t> Eastern Regional Meeting</a:t>
            </a:r>
            <a:endParaRPr lang="en-US" sz="2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338055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1800" b="1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-375920" y="-48768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sz="1800" b="0" i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0171547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SPE Conference Templates">
      <a:dk1>
        <a:srgbClr val="4D4D4F"/>
      </a:dk1>
      <a:lt1>
        <a:sysClr val="window" lastClr="FFFFFF"/>
      </a:lt1>
      <a:dk2>
        <a:srgbClr val="0046AD"/>
      </a:dk2>
      <a:lt2>
        <a:srgbClr val="EFEEED"/>
      </a:lt2>
      <a:accent1>
        <a:srgbClr val="F0AB00"/>
      </a:accent1>
      <a:accent2>
        <a:srgbClr val="F9D380"/>
      </a:accent2>
      <a:accent3>
        <a:srgbClr val="797DB0"/>
      </a:accent3>
      <a:accent4>
        <a:srgbClr val="363635"/>
      </a:accent4>
      <a:accent5>
        <a:srgbClr val="696968"/>
      </a:accent5>
      <a:accent6>
        <a:srgbClr val="A8A7A7"/>
      </a:accent6>
      <a:hlink>
        <a:srgbClr val="132E77"/>
      </a:hlink>
      <a:folHlink>
        <a:srgbClr val="797DB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>
          <a:defRPr sz="1800" b="0" i="0" kern="1200" dirty="0" smtClean="0">
            <a:solidFill>
              <a:schemeClr val="tx1"/>
            </a:solidFill>
            <a:effectLst/>
            <a:latin typeface="+mn-lt"/>
            <a:ea typeface="+mn-ea"/>
            <a:cs typeface="+mn-cs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1190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Ivaylo Lazarov</dc:creator>
  <cp:lastModifiedBy>Sunny Rogers</cp:lastModifiedBy>
  <cp:revision>22</cp:revision>
  <dcterms:created xsi:type="dcterms:W3CDTF">2017-10-06T15:53:07Z</dcterms:created>
  <dcterms:modified xsi:type="dcterms:W3CDTF">2024-12-11T19:30:09Z</dcterms:modified>
</cp:coreProperties>
</file>