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AD"/>
    <a:srgbClr val="0E3881"/>
    <a:srgbClr val="008345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5"/>
    <p:restoredTop sz="94694"/>
  </p:normalViewPr>
  <p:slideViewPr>
    <p:cSldViewPr snapToGrid="0" snapToObjects="1" showGuides="1">
      <p:cViewPr varScale="1">
        <p:scale>
          <a:sx n="105" d="100"/>
          <a:sy n="105" d="100"/>
        </p:scale>
        <p:origin x="112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119888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60" y="1825624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4/20/2021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52A917-4E50-3F42-90EC-172DB3232F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0046AD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71674" y="164098"/>
            <a:ext cx="378758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1" spc="60" dirty="0">
                <a:solidFill>
                  <a:schemeClr val="bg1"/>
                </a:solidFill>
              </a:rPr>
              <a:t>27 April – 1 May 2025</a:t>
            </a:r>
            <a:endParaRPr lang="en-US" sz="1800" b="1" spc="40" dirty="0">
              <a:solidFill>
                <a:schemeClr val="bg1"/>
              </a:solidFill>
            </a:endParaRPr>
          </a:p>
          <a:p>
            <a:r>
              <a:rPr lang="en-US" sz="1800" b="1" spc="40" dirty="0">
                <a:solidFill>
                  <a:schemeClr val="bg1"/>
                </a:solidFill>
              </a:rPr>
              <a:t>Garden Grove, California, USA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7601605" y="140006"/>
            <a:ext cx="0" cy="620218"/>
          </a:xfrm>
          <a:prstGeom prst="line">
            <a:avLst/>
          </a:prstGeom>
          <a:ln w="381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 userDrawn="1"/>
        </p:nvSpPr>
        <p:spPr>
          <a:xfrm>
            <a:off x="1744507" y="258947"/>
            <a:ext cx="353869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100" b="1" dirty="0">
                <a:solidFill>
                  <a:schemeClr val="bg1"/>
                </a:solidFill>
              </a:rPr>
              <a:t>SPE Western Regional Meeting</a:t>
            </a:r>
          </a:p>
        </p:txBody>
      </p:sp>
      <p:pic>
        <p:nvPicPr>
          <p:cNvPr id="4" name="Picture 3" descr="A logo with a world map&#10;&#10;Description automatically generated">
            <a:extLst>
              <a:ext uri="{FF2B5EF4-FFF2-40B4-BE49-F238E27FC236}">
                <a16:creationId xmlns:a16="http://schemas.microsoft.com/office/drawing/2014/main" id="{87D2A370-50E1-8BD7-56B8-E471D10D1A9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52000" y="-53460"/>
            <a:ext cx="1006299" cy="100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SPE">
      <a:dk1>
        <a:srgbClr val="F0AB00"/>
      </a:dk1>
      <a:lt1>
        <a:sysClr val="window" lastClr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Rosario Tejada</cp:lastModifiedBy>
  <cp:revision>25</cp:revision>
  <dcterms:created xsi:type="dcterms:W3CDTF">2017-10-06T15:53:07Z</dcterms:created>
  <dcterms:modified xsi:type="dcterms:W3CDTF">2024-06-05T20:25:58Z</dcterms:modified>
</cp:coreProperties>
</file>