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7" r:id="rId1"/>
    <p:sldMasterId id="2147483774" r:id="rId2"/>
    <p:sldMasterId id="2147483725" r:id="rId3"/>
    <p:sldMasterId id="2147483749" r:id="rId4"/>
    <p:sldMasterId id="2147483762" r:id="rId5"/>
  </p:sldMasterIdLst>
  <p:notesMasterIdLst>
    <p:notesMasterId r:id="rId18"/>
  </p:notesMasterIdLst>
  <p:sldIdLst>
    <p:sldId id="294" r:id="rId6"/>
    <p:sldId id="295" r:id="rId7"/>
    <p:sldId id="256" r:id="rId8"/>
    <p:sldId id="260" r:id="rId9"/>
    <p:sldId id="257" r:id="rId10"/>
    <p:sldId id="301" r:id="rId11"/>
    <p:sldId id="302" r:id="rId12"/>
    <p:sldId id="303" r:id="rId13"/>
    <p:sldId id="296" r:id="rId14"/>
    <p:sldId id="297" r:id="rId15"/>
    <p:sldId id="299" r:id="rId16"/>
    <p:sldId id="29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10" autoAdjust="0"/>
    <p:restoredTop sz="94613" autoAdjust="0"/>
  </p:normalViewPr>
  <p:slideViewPr>
    <p:cSldViewPr snapToGrid="0" snapToObjects="1">
      <p:cViewPr varScale="1">
        <p:scale>
          <a:sx n="105" d="100"/>
          <a:sy n="105" d="100"/>
        </p:scale>
        <p:origin x="68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322C6-9413-4EE8-BD71-3D52A83F098E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333D4-28D7-4FEB-97AA-E5ECAD984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681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>
                <a:latin typeface="Arial" panose="020B0604020202020204" pitchFamily="34" charset="0"/>
              </a:rPr>
              <a:t>This needs to be the 1</a:t>
            </a:r>
            <a:r>
              <a:rPr lang="en-US" altLang="en-US" baseline="30000" dirty="0">
                <a:latin typeface="Arial" panose="020B0604020202020204" pitchFamily="34" charset="0"/>
              </a:rPr>
              <a:t>st</a:t>
            </a:r>
            <a:r>
              <a:rPr lang="en-US" altLang="en-US" dirty="0">
                <a:latin typeface="Arial" panose="020B0604020202020204" pitchFamily="34" charset="0"/>
              </a:rPr>
              <a:t> slide in the presentation</a:t>
            </a: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8" charset="-128"/>
              </a:defRPr>
            </a:lvl9pPr>
          </a:lstStyle>
          <a:p>
            <a:fld id="{364B17F7-CCA0-4191-A900-0A15B7895CF0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8" charset="-128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8" charset="-128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8" charset="-128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8" charset="-128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8" charset="-128"/>
              </a:defRPr>
            </a:lvl9pPr>
          </a:lstStyle>
          <a:p>
            <a:fld id="{DF648473-6BF4-429F-ACBF-10FFFD87D093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needs to be the last slide of your presentation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A333D4-28D7-4FEB-97AA-E5ECAD984C9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58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>
                <a:latin typeface="Arial" panose="020B0604020202020204" pitchFamily="34" charset="0"/>
              </a:rPr>
              <a:t>This needs to be the 1</a:t>
            </a:r>
            <a:r>
              <a:rPr lang="en-US" altLang="en-US" baseline="30000" dirty="0">
                <a:latin typeface="Arial" panose="020B0604020202020204" pitchFamily="34" charset="0"/>
              </a:rPr>
              <a:t>st</a:t>
            </a:r>
            <a:r>
              <a:rPr lang="en-US" altLang="en-US" dirty="0">
                <a:latin typeface="Arial" panose="020B0604020202020204" pitchFamily="34" charset="0"/>
              </a:rPr>
              <a:t> slide in the presentation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A333D4-28D7-4FEB-97AA-E5ECAD984C9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342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needs to be the last slide of your presentation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A333D4-28D7-4FEB-97AA-E5ECAD984C9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9057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>
                <a:latin typeface="Arial" panose="020B0604020202020204" pitchFamily="34" charset="0"/>
              </a:rPr>
              <a:t>This needs to be the 1</a:t>
            </a:r>
            <a:r>
              <a:rPr lang="en-US" altLang="en-US" baseline="30000" dirty="0">
                <a:latin typeface="Arial" panose="020B0604020202020204" pitchFamily="34" charset="0"/>
              </a:rPr>
              <a:t>st</a:t>
            </a:r>
            <a:r>
              <a:rPr lang="en-US" altLang="en-US" dirty="0">
                <a:latin typeface="Arial" panose="020B0604020202020204" pitchFamily="34" charset="0"/>
              </a:rPr>
              <a:t> slide in the presentation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A333D4-28D7-4FEB-97AA-E5ECAD984C9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4194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needs to be the last slide of your presentation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A333D4-28D7-4FEB-97AA-E5ECAD984C9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648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x-none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47FF84D-59CE-4D46-90FB-8211F7A7C5A5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96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3F81BFD-CE12-46BD-9933-69288277A01C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632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783048"/>
            <a:ext cx="2743200" cy="4343115"/>
          </a:xfrm>
        </p:spPr>
        <p:txBody>
          <a:bodyPr vert="eaVert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x-none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783048"/>
            <a:ext cx="8026400" cy="4343115"/>
          </a:xfrm>
        </p:spPr>
        <p:txBody>
          <a:bodyPr vert="eaVert"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x-none" dirty="0"/>
              <a:t>Click to edit Master text styles</a:t>
            </a:r>
          </a:p>
          <a:p>
            <a:pPr lvl="1"/>
            <a:r>
              <a:rPr lang="x-none" dirty="0"/>
              <a:t>Second level</a:t>
            </a:r>
          </a:p>
          <a:p>
            <a:pPr lvl="2"/>
            <a:r>
              <a:rPr lang="x-none" dirty="0"/>
              <a:t>Third level</a:t>
            </a:r>
          </a:p>
          <a:p>
            <a:pPr lvl="3"/>
            <a:r>
              <a:rPr lang="x-none" dirty="0"/>
              <a:t>Fourth level</a:t>
            </a:r>
          </a:p>
          <a:p>
            <a:pPr lvl="4"/>
            <a:r>
              <a:rPr lang="x-none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4E5DCC-FD48-47BF-AD91-62A749FC145A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626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B87F-9DFE-4875-8BA5-B323BFB076A6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8771-A410-7D4F-AC35-E3586C3DE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157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0C750-5CC8-4DE2-9BB9-182D080DE188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8771-A410-7D4F-AC35-E3586C3DE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504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81F4-62E6-475B-8F05-AF818E817601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8771-A410-7D4F-AC35-E3586C3DE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6011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9B02-F09E-4D61-855F-2A8210130189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8771-A410-7D4F-AC35-E3586C3DE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5370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C2714-1B81-4374-A327-501DCDA9E3C0}" type="datetime1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8771-A410-7D4F-AC35-E3586C3DE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8092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FE945-130E-4F2C-9327-E9B486403CAC}" type="datetime1">
              <a:rPr lang="en-US" smtClean="0"/>
              <a:t>4/16/2025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8771-A410-7D4F-AC35-E3586C3DE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1593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6E20A-3468-401B-A86C-09FDFA928549}" type="datetime1">
              <a:rPr lang="en-US" smtClean="0"/>
              <a:t>4/16/2025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8771-A410-7D4F-AC35-E3586C3DE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876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090BE-121B-4381-987E-8836207B85E3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8771-A410-7D4F-AC35-E3586C3DE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771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CEC2-573E-458D-81B5-5F2061AED2D2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1635-2D41-9541-A109-202B13450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8419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4916-E784-4E97-8C3D-D7258FB39261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8771-A410-7D4F-AC35-E3586C3DE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8175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A3EF0-4B66-4D15-98EB-E4688D098E44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8771-A410-7D4F-AC35-E3586C3DE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2954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7DA09-331F-47E4-BDE2-D58759CA0BED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8771-A410-7D4F-AC35-E3586C3DE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119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x-none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17316A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1398CE22-8360-4552-95BB-3CCAB6CF4FD1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29686-3D36-4BA7-B2FF-0C7DBA21BB96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1635-2D41-9541-A109-202B13450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17316A"/>
                </a:solidFill>
              </a:defRPr>
            </a:lvl1pPr>
          </a:lstStyle>
          <a:p>
            <a:r>
              <a:rPr lang="x-none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17316A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6FC9EE87-6249-4D74-9C2E-ADD8AB0A0AD9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BC02D866-ED2C-42F4-8C2A-383D396C49E2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011A2-44B5-43E4-B048-44B50BCDEE8E}" type="datetime1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1635-2D41-9541-A109-202B13450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45433AAD-C9DE-4CB5-BA2E-A7B1467EA843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08E2BC49-12E2-4A6F-9384-5A2CBCDF442F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FFFFFF"/>
                </a:solidFill>
              </a:defRPr>
            </a:lvl1pPr>
          </a:lstStyle>
          <a:p>
            <a:r>
              <a:rPr lang="x-none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056A67C-990B-4193-B0EB-17EEF9108FA8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7229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783048"/>
            <a:ext cx="6815667" cy="434311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dirty="0"/>
              <a:t>Click to edit Master text styles</a:t>
            </a:r>
          </a:p>
          <a:p>
            <a:pPr lvl="1"/>
            <a:r>
              <a:rPr lang="x-none" dirty="0"/>
              <a:t>Second level</a:t>
            </a:r>
          </a:p>
          <a:p>
            <a:pPr lvl="2"/>
            <a:r>
              <a:rPr lang="x-none" dirty="0"/>
              <a:t>Third level</a:t>
            </a:r>
          </a:p>
          <a:p>
            <a:pPr lvl="3"/>
            <a:r>
              <a:rPr lang="x-none" dirty="0"/>
              <a:t>Fourth level</a:t>
            </a:r>
          </a:p>
          <a:p>
            <a:pPr lvl="4"/>
            <a:r>
              <a:rPr lang="x-none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783048"/>
            <a:ext cx="4011084" cy="43431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19668443-B624-4223-86AC-1DCEEB5BB4EF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rgbClr val="17316A"/>
                </a:solidFill>
              </a:defRPr>
            </a:lvl1pPr>
          </a:lstStyle>
          <a:p>
            <a:r>
              <a:rPr lang="x-none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757393"/>
            <a:ext cx="7315200" cy="297018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dirty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94E978F9-04CB-465E-833A-6B3FE0C0EFE0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30B50128-9400-4F72-BDD6-ADCCA1F43106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783048"/>
            <a:ext cx="2743200" cy="4343115"/>
          </a:xfrm>
        </p:spPr>
        <p:txBody>
          <a:bodyPr vert="eaVert"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r>
              <a:rPr lang="x-none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783048"/>
            <a:ext cx="8026400" cy="4343115"/>
          </a:xfrm>
        </p:spPr>
        <p:txBody>
          <a:bodyPr vert="eaVert"/>
          <a:lstStyle/>
          <a:p>
            <a:pPr lvl="0"/>
            <a:r>
              <a:rPr lang="x-none" dirty="0"/>
              <a:t>Click to edit Master text styles</a:t>
            </a:r>
          </a:p>
          <a:p>
            <a:pPr lvl="1"/>
            <a:r>
              <a:rPr lang="x-none" dirty="0"/>
              <a:t>Second level</a:t>
            </a:r>
          </a:p>
          <a:p>
            <a:pPr lvl="2"/>
            <a:r>
              <a:rPr lang="x-none" dirty="0"/>
              <a:t>Third level</a:t>
            </a:r>
          </a:p>
          <a:p>
            <a:pPr lvl="3"/>
            <a:r>
              <a:rPr lang="x-none" dirty="0"/>
              <a:t>Fourth level</a:t>
            </a:r>
          </a:p>
          <a:p>
            <a:pPr lvl="4"/>
            <a:r>
              <a:rPr lang="x-none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9DD53A55-FBCF-4228-981E-8D5A4939E5C7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x-none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17316A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A47C3DDA-26C7-4C14-9B59-1F9BDD6B623F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0887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FB612-7D5C-4AA2-89BA-AA41698AFDB7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1635-2D41-9541-A109-202B13450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6564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17316A"/>
                </a:solidFill>
              </a:defRPr>
            </a:lvl1pPr>
          </a:lstStyle>
          <a:p>
            <a:r>
              <a:rPr lang="x-none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17316A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14B3E77B-2E1F-4F82-B9B0-CF7151C83CB4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52907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C6AAF398-25D6-4FDB-97C0-1E753AF58961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25694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C0019-7A0A-4765-894E-4E02EB5B9B76}" type="datetime1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1635-2D41-9541-A109-202B13450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597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C01BDCD0-3B93-4B86-AE61-C6B83D87D03E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093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000">
                <a:solidFill>
                  <a:srgbClr val="FFFFFF"/>
                </a:solidFill>
              </a:defRPr>
            </a:lvl3pPr>
            <a:lvl4pPr>
              <a:defRPr sz="1800">
                <a:solidFill>
                  <a:srgbClr val="FFFFFF"/>
                </a:solidFill>
              </a:defRPr>
            </a:lvl4pPr>
            <a:lvl5pPr>
              <a:defRPr sz="18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000">
                <a:solidFill>
                  <a:srgbClr val="FFFFFF"/>
                </a:solidFill>
              </a:defRPr>
            </a:lvl3pPr>
            <a:lvl4pPr>
              <a:defRPr sz="1800">
                <a:solidFill>
                  <a:srgbClr val="FFFFFF"/>
                </a:solidFill>
              </a:defRPr>
            </a:lvl4pPr>
            <a:lvl5pPr>
              <a:defRPr sz="18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02DCDB-57CC-4D4C-BA33-A79F7EF12D02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24410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893003F9-C501-46AF-8F12-14F709B815E7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0976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783048"/>
            <a:ext cx="6815667" cy="434311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dirty="0"/>
              <a:t>Click to edit Master text styles</a:t>
            </a:r>
          </a:p>
          <a:p>
            <a:pPr lvl="1"/>
            <a:r>
              <a:rPr lang="x-none" dirty="0"/>
              <a:t>Second level</a:t>
            </a:r>
          </a:p>
          <a:p>
            <a:pPr lvl="2"/>
            <a:r>
              <a:rPr lang="x-none" dirty="0"/>
              <a:t>Third level</a:t>
            </a:r>
          </a:p>
          <a:p>
            <a:pPr lvl="3"/>
            <a:r>
              <a:rPr lang="x-none" dirty="0"/>
              <a:t>Fourth level</a:t>
            </a:r>
          </a:p>
          <a:p>
            <a:pPr lvl="4"/>
            <a:r>
              <a:rPr lang="x-none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783048"/>
            <a:ext cx="4011084" cy="43431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498D20B4-6E30-4A7D-A5FB-AA1255E51C59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9516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rgbClr val="17316A"/>
                </a:solidFill>
              </a:defRPr>
            </a:lvl1pPr>
          </a:lstStyle>
          <a:p>
            <a:r>
              <a:rPr lang="x-none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757393"/>
            <a:ext cx="7315200" cy="297018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dirty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22F1DF47-9A3B-4A59-9523-6228007721D5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94539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ED31F2E7-6871-45B3-985D-5AD87276E7E5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53477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783048"/>
            <a:ext cx="2743200" cy="4343115"/>
          </a:xfrm>
        </p:spPr>
        <p:txBody>
          <a:bodyPr vert="eaVert"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r>
              <a:rPr lang="x-none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783048"/>
            <a:ext cx="8026400" cy="4343115"/>
          </a:xfrm>
        </p:spPr>
        <p:txBody>
          <a:bodyPr vert="eaVert"/>
          <a:lstStyle/>
          <a:p>
            <a:pPr lvl="0"/>
            <a:r>
              <a:rPr lang="x-none" dirty="0"/>
              <a:t>Click to edit Master text styles</a:t>
            </a:r>
          </a:p>
          <a:p>
            <a:pPr lvl="1"/>
            <a:r>
              <a:rPr lang="x-none" dirty="0"/>
              <a:t>Second level</a:t>
            </a:r>
          </a:p>
          <a:p>
            <a:pPr lvl="2"/>
            <a:r>
              <a:rPr lang="x-none" dirty="0"/>
              <a:t>Third level</a:t>
            </a:r>
          </a:p>
          <a:p>
            <a:pPr lvl="3"/>
            <a:r>
              <a:rPr lang="x-none" dirty="0"/>
              <a:t>Fourth level</a:t>
            </a:r>
          </a:p>
          <a:p>
            <a:pPr lvl="4"/>
            <a:r>
              <a:rPr lang="x-none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FAE5BC29-6A2C-4C86-AD25-F982AAE8E47B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7316A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96651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80BBB-5BDE-4DF5-8246-A1CA2EACF429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95613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29EFE-E66E-448D-8E91-AB87B1872C7F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B6E2-E5A7-9D4E-A257-31C66CAED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6804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9624D-3E21-4D05-BCDC-A3A3038A4267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B6E2-E5A7-9D4E-A257-31C66CAED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23598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AAA6A-019B-4043-AB80-7B6944DF296F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B6E2-E5A7-9D4E-A257-31C66CAED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1197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1F5FD-4A30-4E30-AB09-5BB341BD1952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B6E2-E5A7-9D4E-A257-31C66CAED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25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3D3A-10DB-4DC4-BAB2-69B3FF94BCE4}" type="datetime1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1635-2D41-9541-A109-202B13450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2097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79A44-372C-4F97-9074-2369BD7CEEBE}" type="datetime1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B6E2-E5A7-9D4E-A257-31C66CAED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72554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C48D2-A495-43D8-A8F6-82064C74A0F9}" type="datetime1">
              <a:rPr lang="en-US" smtClean="0"/>
              <a:t>4/16/2025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B6E2-E5A7-9D4E-A257-31C66CAED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48359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BE503-2B88-4445-AAE2-E49EED063F38}" type="datetime1">
              <a:rPr lang="en-US" smtClean="0"/>
              <a:t>4/16/2025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B6E2-E5A7-9D4E-A257-31C66CAED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63577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3E601-CFC0-42EC-8C0D-32CAD4DE5509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B6E2-E5A7-9D4E-A257-31C66CAED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15045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E9E3C-E7EB-444E-97B5-A175910ED616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B6E2-E5A7-9D4E-A257-31C66CAED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13079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E20B6-2F6B-4389-B070-B4F41C555DDD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B6E2-E5A7-9D4E-A257-31C66CAED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7204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D9242-B5B0-46B3-8D87-9FA04131CC29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B6E2-E5A7-9D4E-A257-31C66CAED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791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BB2473D-8142-4747-B93A-1B55671D8F74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578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DAD0A1-4B60-4D00-9737-97AFA73CC557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27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rgbClr val="FFFFFF"/>
                </a:solidFill>
              </a:defRPr>
            </a:lvl1pPr>
          </a:lstStyle>
          <a:p>
            <a:r>
              <a:rPr lang="x-none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783048"/>
            <a:ext cx="6815667" cy="4343115"/>
          </a:xfrm>
        </p:spPr>
        <p:txBody>
          <a:bodyPr/>
          <a:lstStyle>
            <a:lvl1pPr>
              <a:defRPr sz="3200">
                <a:solidFill>
                  <a:srgbClr val="FFFFFF"/>
                </a:solidFill>
              </a:defRPr>
            </a:lvl1pPr>
            <a:lvl2pPr>
              <a:defRPr sz="28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000">
                <a:solidFill>
                  <a:srgbClr val="FFFFFF"/>
                </a:solidFill>
              </a:defRPr>
            </a:lvl4pPr>
            <a:lvl5pPr>
              <a:defRPr sz="2000">
                <a:solidFill>
                  <a:srgbClr val="FFFFFF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dirty="0"/>
              <a:t>Click to edit Master text styles</a:t>
            </a:r>
          </a:p>
          <a:p>
            <a:pPr lvl="1"/>
            <a:r>
              <a:rPr lang="x-none" dirty="0"/>
              <a:t>Second level</a:t>
            </a:r>
          </a:p>
          <a:p>
            <a:pPr lvl="2"/>
            <a:r>
              <a:rPr lang="x-none" dirty="0"/>
              <a:t>Third level</a:t>
            </a:r>
          </a:p>
          <a:p>
            <a:pPr lvl="3"/>
            <a:r>
              <a:rPr lang="x-none" dirty="0"/>
              <a:t>Fourth level</a:t>
            </a:r>
          </a:p>
          <a:p>
            <a:pPr lvl="4"/>
            <a:r>
              <a:rPr lang="x-none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783048"/>
            <a:ext cx="4011084" cy="4343115"/>
          </a:xfrm>
        </p:spPr>
        <p:txBody>
          <a:bodyPr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05528E1-BC94-4DE0-8596-6B07482A677E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18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rgbClr val="FFFFFF"/>
                </a:solidFill>
              </a:defRPr>
            </a:lvl1pPr>
          </a:lstStyle>
          <a:p>
            <a:r>
              <a:rPr lang="x-none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757393"/>
            <a:ext cx="7315200" cy="2970182"/>
          </a:xfrm>
        </p:spPr>
        <p:txBody>
          <a:bodyPr/>
          <a:lstStyle>
            <a:lvl1pPr marL="0" indent="0">
              <a:buNone/>
              <a:defRPr sz="3200">
                <a:solidFill>
                  <a:srgbClr val="FFFFFF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dirty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817C32-9B0D-4261-86EB-CA3F44AC765B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143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17316A"/>
            </a:gs>
            <a:gs pos="100000">
              <a:schemeClr val="bg2">
                <a:shade val="30000"/>
                <a:satMod val="200000"/>
              </a:schemeClr>
            </a:gs>
          </a:gsLst>
          <a:path path="rect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416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95877"/>
            <a:ext cx="10972800" cy="4330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dirty="0"/>
              <a:t>Click to edit Master text styles</a:t>
            </a:r>
          </a:p>
          <a:p>
            <a:pPr lvl="1"/>
            <a:r>
              <a:rPr lang="x-none" dirty="0"/>
              <a:t>Second level</a:t>
            </a:r>
          </a:p>
          <a:p>
            <a:pPr lvl="2"/>
            <a:r>
              <a:rPr lang="x-none" dirty="0"/>
              <a:t>Third level</a:t>
            </a:r>
          </a:p>
          <a:p>
            <a:pPr lvl="3"/>
            <a:r>
              <a:rPr lang="x-none" dirty="0"/>
              <a:t>Fourth level</a:t>
            </a:r>
          </a:p>
          <a:p>
            <a:pPr lvl="4"/>
            <a:r>
              <a:rPr lang="x-none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90E6827-8A48-40FB-8C29-A5A835A819F1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6514" y="42588"/>
            <a:ext cx="922955" cy="125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1870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C447A-2B10-4AEA-A1AF-03BEB7BB610C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8771-A410-7D4F-AC35-E3586C3DE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051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7316A"/>
            </a:gs>
            <a:gs pos="100000">
              <a:schemeClr val="bg2">
                <a:shade val="30000"/>
                <a:satMod val="200000"/>
              </a:schemeClr>
            </a:gs>
          </a:gsLst>
          <a:path path="rect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1593872"/>
            <a:ext cx="12192000" cy="526412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416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95877"/>
            <a:ext cx="10972800" cy="4330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dirty="0"/>
              <a:t>Click to edit Master text styles</a:t>
            </a:r>
          </a:p>
          <a:p>
            <a:pPr lvl="1"/>
            <a:r>
              <a:rPr lang="x-none" dirty="0"/>
              <a:t>Second level</a:t>
            </a:r>
          </a:p>
          <a:p>
            <a:pPr lvl="2"/>
            <a:r>
              <a:rPr lang="x-none" dirty="0"/>
              <a:t>Third level</a:t>
            </a:r>
          </a:p>
          <a:p>
            <a:pPr lvl="3"/>
            <a:r>
              <a:rPr lang="x-none" dirty="0"/>
              <a:t>Fourth level</a:t>
            </a:r>
          </a:p>
          <a:p>
            <a:pPr lvl="4"/>
            <a:r>
              <a:rPr lang="x-none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17316A"/>
                </a:solidFill>
              </a:defRPr>
            </a:lvl1pPr>
          </a:lstStyle>
          <a:p>
            <a:fld id="{247C2C89-6CE0-482F-8278-383F4E621FB6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17316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7316A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6514" y="42589"/>
            <a:ext cx="922955" cy="125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17316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17316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17316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17316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17316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416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95877"/>
            <a:ext cx="10972800" cy="4330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dirty="0"/>
              <a:t>Click to edit Master text styles</a:t>
            </a:r>
          </a:p>
          <a:p>
            <a:pPr lvl="1"/>
            <a:r>
              <a:rPr lang="x-none" dirty="0"/>
              <a:t>Second level</a:t>
            </a:r>
          </a:p>
          <a:p>
            <a:pPr lvl="2"/>
            <a:r>
              <a:rPr lang="x-none" dirty="0"/>
              <a:t>Third level</a:t>
            </a:r>
          </a:p>
          <a:p>
            <a:pPr lvl="3"/>
            <a:r>
              <a:rPr lang="x-none" dirty="0"/>
              <a:t>Fourth level</a:t>
            </a:r>
          </a:p>
          <a:p>
            <a:pPr lvl="4"/>
            <a:r>
              <a:rPr lang="x-none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17316A"/>
                </a:solidFill>
              </a:defRPr>
            </a:lvl1pPr>
          </a:lstStyle>
          <a:p>
            <a:fld id="{CCE125FF-6BC4-4195-B499-8571D0A9D2F1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17316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7316A"/>
                </a:solidFill>
              </a:defRPr>
            </a:lvl1pPr>
          </a:lstStyle>
          <a:p>
            <a:fld id="{89081635-2D41-9541-A109-202B134504C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9444" y="499"/>
            <a:ext cx="922955" cy="1338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953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17316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17316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17316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17316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17316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B2D3B-8EFC-4388-A05B-D1AB48387817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5B6E2-E5A7-9D4E-A257-31C66CAED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9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4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4.jpg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29"/>
          <p:cNvSpPr txBox="1">
            <a:spLocks noChangeArrowheads="1"/>
          </p:cNvSpPr>
          <p:nvPr/>
        </p:nvSpPr>
        <p:spPr bwMode="auto">
          <a:xfrm>
            <a:off x="1981200" y="1524000"/>
            <a:ext cx="8382000" cy="412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0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E7EFFF"/>
                </a:solidFill>
                <a:latin typeface="Arial" panose="020B0604020202020204" pitchFamily="34" charset="0"/>
              </a:rPr>
              <a:t>Primary funding is provided by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 dirty="0">
              <a:solidFill>
                <a:srgbClr val="E7EFFF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E7EFFF"/>
                </a:solidFill>
                <a:latin typeface="Arial" panose="020B0604020202020204" pitchFamily="34" charset="0"/>
              </a:rPr>
              <a:t>The SPE Foundation through member donations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E7EFFF"/>
                </a:solidFill>
                <a:latin typeface="Arial" panose="020B0604020202020204" pitchFamily="34" charset="0"/>
              </a:rPr>
              <a:t>and a contribution from Offshore Europe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 b="1" dirty="0">
              <a:solidFill>
                <a:srgbClr val="E7EFFF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E7EFFF"/>
                </a:solidFill>
                <a:latin typeface="Arial" panose="020B0604020202020204" pitchFamily="34" charset="0"/>
              </a:rPr>
              <a:t>The Society is grateful to those companies that allow their professionals to serve as lecturers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 dirty="0">
              <a:solidFill>
                <a:srgbClr val="E7EFFF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E7EFFF"/>
                </a:solidFill>
                <a:latin typeface="Arial" panose="020B0604020202020204" pitchFamily="34" charset="0"/>
              </a:rPr>
              <a:t>Additional support provided by AIME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E7EFFF"/>
                </a:solidFill>
                <a:latin typeface="Arial" panose="020B0604020202020204" pitchFamily="34" charset="0"/>
              </a:rPr>
              <a:t>The American Institute of Mining, Metallurgical, and Petroleum Engineers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200" dirty="0">
              <a:solidFill>
                <a:srgbClr val="E7EFFF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2200" dirty="0">
              <a:latin typeface="Arial" panose="020B0604020202020204" pitchFamily="34" charset="0"/>
            </a:endParaRPr>
          </a:p>
        </p:txBody>
      </p:sp>
      <p:sp>
        <p:nvSpPr>
          <p:cNvPr id="52226" name="Text Box 30"/>
          <p:cNvSpPr txBox="1">
            <a:spLocks noChangeArrowheads="1"/>
          </p:cNvSpPr>
          <p:nvPr/>
        </p:nvSpPr>
        <p:spPr bwMode="auto">
          <a:xfrm>
            <a:off x="3657600" y="5638800"/>
            <a:ext cx="2743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E7EFFF"/>
                </a:solidFill>
                <a:latin typeface="Arial Narrow Bold" panose="020B0706020202030204" pitchFamily="34" charset="0"/>
              </a:rPr>
              <a:t>Society of Petroleum Engineers Distinguished Lecturer Program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E7EFFF"/>
                </a:solidFill>
                <a:latin typeface="Arial Narrow Bold" panose="020B0706020202030204" pitchFamily="34" charset="0"/>
              </a:rPr>
              <a:t>www.spe.org/dl</a:t>
            </a:r>
          </a:p>
        </p:txBody>
      </p:sp>
      <p:pic>
        <p:nvPicPr>
          <p:cNvPr id="52227" name="Picture 9" descr="SPEInt_BW_Rev_Alpha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5562600"/>
            <a:ext cx="147955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4A41363-35A5-4405-3E11-C29E1D764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1635-2D41-9541-A109-202B134504CC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 noChangeAspect="1"/>
          </p:cNvGraphicFramePr>
          <p:nvPr>
            <p:ph idx="1"/>
          </p:nvPr>
        </p:nvGraphicFramePr>
        <p:xfrm>
          <a:off x="2751221" y="1561667"/>
          <a:ext cx="7491329" cy="12697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9144000" imgH="6100923" progId="MSGraph.Chart.8">
                  <p:embed followColorScheme="full"/>
                </p:oleObj>
              </mc:Choice>
              <mc:Fallback>
                <p:oleObj name="Chart" r:id="rId2" imgW="9144000" imgH="6100923" progId="MSGraph.Chart.8">
                  <p:embed followColorScheme="full"/>
                  <p:pic>
                    <p:nvPicPr>
                      <p:cNvPr id="2" name="Content Placeholder 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751221" y="1561667"/>
                        <a:ext cx="7491329" cy="12697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2133600" y="1981200"/>
            <a:ext cx="7764780" cy="962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714"/>
                </a:solidFill>
                <a:latin typeface="Arial" panose="020B0604020202020204" pitchFamily="34" charset="0"/>
              </a:rPr>
              <a:t>Title of Presentation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843088" y="3240089"/>
            <a:ext cx="84582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714"/>
                </a:solidFill>
                <a:latin typeface="Arial" panose="020B0604020202020204" pitchFamily="34" charset="0"/>
              </a:rPr>
              <a:t>Lecturer’s Name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714"/>
                </a:solidFill>
                <a:latin typeface="Arial" panose="020B0604020202020204" pitchFamily="34" charset="0"/>
              </a:rPr>
              <a:t>Company Logo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8" name="Text Box 30"/>
          <p:cNvSpPr txBox="1">
            <a:spLocks noChangeArrowheads="1"/>
          </p:cNvSpPr>
          <p:nvPr/>
        </p:nvSpPr>
        <p:spPr bwMode="auto">
          <a:xfrm>
            <a:off x="3657600" y="5753100"/>
            <a:ext cx="275082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solidFill>
                  <a:srgbClr val="000714"/>
                </a:solidFill>
                <a:latin typeface="Arial Narrow Bold" panose="020B0706020202030204" pitchFamily="34" charset="0"/>
              </a:rPr>
              <a:t>Society of Petroleum Engineers Distinguished Lecturer Program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0714"/>
                </a:solidFill>
                <a:latin typeface="Arial Narrow Bold" panose="020B0706020202030204" pitchFamily="34" charset="0"/>
              </a:rPr>
              <a:t>www.spe.org/dl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3088" y="5674227"/>
            <a:ext cx="1619142" cy="865632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157301-D739-FB4C-900F-D2FAAA366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1635-2D41-9541-A109-202B134504C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512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3069-8F89-7320-1D51-856696A33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5F1812-FA56-7CFD-8235-0C50ADC2B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51657-2567-7CED-6D75-A7261AC24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1635-2D41-9541-A109-202B134504C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09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0"/>
          <p:cNvSpPr txBox="1">
            <a:spLocks noChangeArrowheads="1"/>
          </p:cNvSpPr>
          <p:nvPr/>
        </p:nvSpPr>
        <p:spPr bwMode="auto">
          <a:xfrm>
            <a:off x="3657600" y="5753100"/>
            <a:ext cx="275082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solidFill>
                  <a:srgbClr val="000714"/>
                </a:solidFill>
                <a:latin typeface="Arial Narrow Bold" panose="020B0706020202030204" pitchFamily="34" charset="0"/>
              </a:rPr>
              <a:t>Society of Petroleum Engineers Distinguished Lecturer Program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0714"/>
                </a:solidFill>
                <a:latin typeface="Arial Narrow Bold" panose="020B0706020202030204" pitchFamily="34" charset="0"/>
              </a:rPr>
              <a:t>www.spe.org/dl</a:t>
            </a:r>
          </a:p>
        </p:txBody>
      </p:sp>
      <p:sp>
        <p:nvSpPr>
          <p:cNvPr id="10" name="Text Box 29"/>
          <p:cNvSpPr txBox="1">
            <a:spLocks noChangeArrowheads="1"/>
          </p:cNvSpPr>
          <p:nvPr/>
        </p:nvSpPr>
        <p:spPr bwMode="auto">
          <a:xfrm>
            <a:off x="1860885" y="2045370"/>
            <a:ext cx="8390021" cy="326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b="1" dirty="0">
              <a:solidFill>
                <a:srgbClr val="000714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dirty="0">
                <a:solidFill>
                  <a:srgbClr val="000714"/>
                </a:solidFill>
              </a:rPr>
              <a:t>Your Feedback is Important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srgbClr val="000714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/>
              <a:t>Visit SPE.org/dl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/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/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srgbClr val="000714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b="1" dirty="0">
              <a:solidFill>
                <a:srgbClr val="FFFF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836" y="5674227"/>
            <a:ext cx="1619142" cy="865632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9A09A0-8FEC-A29C-3D61-84892CE30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1635-2D41-9541-A109-202B134504C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538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30"/>
          <p:cNvSpPr txBox="1">
            <a:spLocks noChangeArrowheads="1"/>
          </p:cNvSpPr>
          <p:nvPr/>
        </p:nvSpPr>
        <p:spPr bwMode="auto">
          <a:xfrm>
            <a:off x="3657600" y="5638800"/>
            <a:ext cx="2743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tx2"/>
                </a:solidFill>
                <a:latin typeface="Arial Narrow Bold" panose="020B0706020202030204" pitchFamily="34" charset="0"/>
              </a:rPr>
              <a:t>Society of Petroleum Engineers Distinguished Lecturer Program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2"/>
                </a:solidFill>
                <a:latin typeface="Arial Narrow Bold" panose="020B0706020202030204" pitchFamily="34" charset="0"/>
              </a:rPr>
              <a:t>www.spe.org/dl</a:t>
            </a:r>
          </a:p>
        </p:txBody>
      </p:sp>
      <p:sp>
        <p:nvSpPr>
          <p:cNvPr id="5325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5E4E6BD-7B18-41F0-8FBE-3761ED12ACC0}" type="slidenum">
              <a:rPr lang="en-US" altLang="en-US" sz="1400" smtClean="0">
                <a:solidFill>
                  <a:schemeClr val="bg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53251" name="Picture 9" descr="SPEInt_BW_Rev_Alpha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5562600"/>
            <a:ext cx="147955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2" name="Rectangle 6"/>
          <p:cNvSpPr>
            <a:spLocks noChangeArrowheads="1"/>
          </p:cNvSpPr>
          <p:nvPr/>
        </p:nvSpPr>
        <p:spPr bwMode="auto">
          <a:xfrm>
            <a:off x="1843088" y="3087688"/>
            <a:ext cx="84582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  <a:latin typeface="Arial" panose="020B0604020202020204" pitchFamily="34" charset="0"/>
              </a:rPr>
              <a:t>Lecturer’s Name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  <a:latin typeface="Arial" panose="020B0604020202020204" pitchFamily="34" charset="0"/>
              </a:rPr>
              <a:t>Company Logo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53253" name="TextBox 1"/>
          <p:cNvSpPr txBox="1">
            <a:spLocks noChangeArrowheads="1"/>
          </p:cNvSpPr>
          <p:nvPr/>
        </p:nvSpPr>
        <p:spPr bwMode="auto">
          <a:xfrm>
            <a:off x="2286000" y="2133600"/>
            <a:ext cx="7772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Title of Presentation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74FB543-AF40-1A42-8208-A5ACE0242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5F13C3-A23F-1F98-966A-78FB078D0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3C668C1-613A-CB86-986D-3283D6B74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1635-2D41-9541-A109-202B134504C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858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0"/>
          <p:cNvSpPr txBox="1">
            <a:spLocks noChangeArrowheads="1"/>
          </p:cNvSpPr>
          <p:nvPr/>
        </p:nvSpPr>
        <p:spPr bwMode="auto">
          <a:xfrm>
            <a:off x="3657600" y="5562600"/>
            <a:ext cx="2743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FFFF"/>
                </a:solidFill>
                <a:latin typeface="Arial Narrow Bold" pitchFamily="8" charset="0"/>
              </a:rPr>
              <a:t>Society of Petroleum Engineers Distinguished Lecturer Program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FFFFFF"/>
                </a:solidFill>
                <a:latin typeface="Arial Narrow Bold" pitchFamily="8" charset="0"/>
              </a:rPr>
              <a:t>www.spe.org/dl</a:t>
            </a:r>
          </a:p>
        </p:txBody>
      </p:sp>
      <p:pic>
        <p:nvPicPr>
          <p:cNvPr id="24581" name="Picture 9" descr="SPEInt_BW_Rev_Alpha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6" y="5486406"/>
            <a:ext cx="1479551" cy="808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Text Box 29"/>
          <p:cNvSpPr txBox="1">
            <a:spLocks noChangeArrowheads="1"/>
          </p:cNvSpPr>
          <p:nvPr/>
        </p:nvSpPr>
        <p:spPr bwMode="auto">
          <a:xfrm>
            <a:off x="1981200" y="1766768"/>
            <a:ext cx="8382000" cy="289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dirty="0">
                <a:solidFill>
                  <a:srgbClr val="FFFFFF"/>
                </a:solidFill>
              </a:rPr>
              <a:t>Your Feedback is Important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accent1"/>
                </a:solidFill>
              </a:rPr>
              <a:t>Visit SPE.org/dl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schemeClr val="accent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b="1" dirty="0">
              <a:solidFill>
                <a:srgbClr val="FFFF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9E4307-5F93-457D-109D-7109107BB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1635-2D41-9541-A109-202B134504C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026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71302-CF38-C2C4-AB09-4E166BA8E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1635-2D41-9541-A109-202B134504CC}" type="slidenum">
              <a:rPr lang="en-US" smtClean="0"/>
              <a:t>5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B47840A-11B4-2BE2-6BD2-D2C83BED6BAA}"/>
              </a:ext>
            </a:extLst>
          </p:cNvPr>
          <p:cNvSpPr/>
          <p:nvPr/>
        </p:nvSpPr>
        <p:spPr>
          <a:xfrm>
            <a:off x="1837376" y="2101516"/>
            <a:ext cx="878795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714"/>
                </a:solidFill>
                <a:latin typeface="Arial" panose="020B0604020202020204" pitchFamily="34" charset="0"/>
              </a:rPr>
              <a:t>Primary funding is provided by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 dirty="0">
              <a:solidFill>
                <a:srgbClr val="000714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000714"/>
                </a:solidFill>
                <a:latin typeface="Arial" panose="020B0604020202020204" pitchFamily="34" charset="0"/>
              </a:rPr>
              <a:t>The SPE Foundation through member donations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000714"/>
                </a:solidFill>
                <a:latin typeface="Arial" panose="020B0604020202020204" pitchFamily="34" charset="0"/>
              </a:rPr>
              <a:t>and a contribution from Offshore Europe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 b="1" dirty="0">
              <a:solidFill>
                <a:srgbClr val="000714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000714"/>
                </a:solidFill>
                <a:latin typeface="Arial" panose="020B0604020202020204" pitchFamily="34" charset="0"/>
              </a:rPr>
              <a:t>The Society is grateful to those companies that allow their professionals to serve as lecturers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 dirty="0">
              <a:solidFill>
                <a:srgbClr val="000714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000714"/>
                </a:solidFill>
                <a:latin typeface="Arial" panose="020B0604020202020204" pitchFamily="34" charset="0"/>
              </a:rPr>
              <a:t>Additional support provided by AIME</a:t>
            </a:r>
          </a:p>
          <a:p>
            <a:pPr algn="ctr">
              <a:spcBef>
                <a:spcPct val="0"/>
              </a:spcBef>
            </a:pPr>
            <a:r>
              <a:rPr lang="en-US" altLang="en-US" sz="2000" dirty="0">
                <a:solidFill>
                  <a:srgbClr val="000714"/>
                </a:solidFill>
                <a:latin typeface="Arial" panose="020B0604020202020204" pitchFamily="34" charset="0"/>
              </a:rPr>
              <a:t>The American Institute of Mining, Metallurgical, and Petroleum Engineers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000" dirty="0">
              <a:solidFill>
                <a:srgbClr val="000714"/>
              </a:solidFill>
              <a:latin typeface="Arial" panose="020B0604020202020204" pitchFamily="34" charset="0"/>
            </a:endParaRPr>
          </a:p>
        </p:txBody>
      </p:sp>
      <p:sp>
        <p:nvSpPr>
          <p:cNvPr id="14" name="Text Box 30">
            <a:extLst>
              <a:ext uri="{FF2B5EF4-FFF2-40B4-BE49-F238E27FC236}">
                <a16:creationId xmlns:a16="http://schemas.microsoft.com/office/drawing/2014/main" id="{DEED423F-57E1-E1CD-21C2-4CBC7379A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791201"/>
            <a:ext cx="2743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solidFill>
                  <a:srgbClr val="000714"/>
                </a:solidFill>
                <a:latin typeface="Arial Narrow Bold" panose="020B0706020202030204" pitchFamily="34" charset="0"/>
              </a:rPr>
              <a:t>Society of Petroleum Engineers Distinguished Lecturer Program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0714"/>
                </a:solidFill>
                <a:latin typeface="Arial Narrow Bold" panose="020B0706020202030204" pitchFamily="34" charset="0"/>
              </a:rPr>
              <a:t>www.spe.org/dl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E722CF4-141B-55D9-6679-8697598CF8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377" y="5712396"/>
            <a:ext cx="1619142" cy="865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217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71302-CF38-C2C4-AB09-4E166BA8E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1635-2D41-9541-A109-202B134504CC}" type="slidenum">
              <a:rPr lang="en-US" smtClean="0"/>
              <a:t>6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6CF02A-B93C-1B2D-428D-4A6643AD31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981200"/>
            <a:ext cx="7764780" cy="962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714"/>
                </a:solidFill>
                <a:latin typeface="Arial" panose="020B0604020202020204" pitchFamily="34" charset="0"/>
              </a:rPr>
              <a:t>Title of Presentation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C018AB1-1C1E-32C2-C822-AF15C9804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3088" y="3240089"/>
            <a:ext cx="84582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714"/>
                </a:solidFill>
                <a:latin typeface="Arial" panose="020B0604020202020204" pitchFamily="34" charset="0"/>
              </a:rPr>
              <a:t>Lecturer’s Name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714"/>
                </a:solidFill>
                <a:latin typeface="Arial" panose="020B0604020202020204" pitchFamily="34" charset="0"/>
              </a:rPr>
              <a:t>Company Logo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" name="Text Box 30">
            <a:extLst>
              <a:ext uri="{FF2B5EF4-FFF2-40B4-BE49-F238E27FC236}">
                <a16:creationId xmlns:a16="http://schemas.microsoft.com/office/drawing/2014/main" id="{B6F7D47B-388F-11EA-01A6-5BE223478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753100"/>
            <a:ext cx="275082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solidFill>
                  <a:srgbClr val="000714"/>
                </a:solidFill>
                <a:latin typeface="Arial Narrow Bold" panose="020B0706020202030204" pitchFamily="34" charset="0"/>
              </a:rPr>
              <a:t>Society of Petroleum Engineers Distinguished Lecturer Program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0714"/>
                </a:solidFill>
                <a:latin typeface="Arial Narrow Bold" panose="020B0706020202030204" pitchFamily="34" charset="0"/>
              </a:rPr>
              <a:t>www.spe.org/dl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22D1B67-E406-B61B-FE4D-612934A546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3088" y="5674227"/>
            <a:ext cx="1619142" cy="865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897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5292371-BA81-6499-8F7E-6467B333D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0C392C-C795-E127-3A14-D39649F6C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71302-CF38-C2C4-AB09-4E166BA8E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1635-2D41-9541-A109-202B134504C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64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71302-CF38-C2C4-AB09-4E166BA8E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1635-2D41-9541-A109-202B134504CC}" type="slidenum">
              <a:rPr lang="en-US" smtClean="0"/>
              <a:t>8</a:t>
            </a:fld>
            <a:endParaRPr lang="en-US"/>
          </a:p>
        </p:txBody>
      </p:sp>
      <p:sp>
        <p:nvSpPr>
          <p:cNvPr id="5" name="Text Box 30">
            <a:extLst>
              <a:ext uri="{FF2B5EF4-FFF2-40B4-BE49-F238E27FC236}">
                <a16:creationId xmlns:a16="http://schemas.microsoft.com/office/drawing/2014/main" id="{159834A2-1690-DE27-695A-A2E8C7C45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753100"/>
            <a:ext cx="275082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solidFill>
                  <a:srgbClr val="000714"/>
                </a:solidFill>
                <a:latin typeface="Arial Narrow Bold" panose="020B0706020202030204" pitchFamily="34" charset="0"/>
              </a:rPr>
              <a:t>Society of Petroleum Engineers Distinguished Lecturer Program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0714"/>
                </a:solidFill>
                <a:latin typeface="Arial Narrow Bold" panose="020B0706020202030204" pitchFamily="34" charset="0"/>
              </a:rPr>
              <a:t>www.spe.org/dl</a:t>
            </a:r>
          </a:p>
        </p:txBody>
      </p:sp>
      <p:sp>
        <p:nvSpPr>
          <p:cNvPr id="6" name="Text Box 29">
            <a:extLst>
              <a:ext uri="{FF2B5EF4-FFF2-40B4-BE49-F238E27FC236}">
                <a16:creationId xmlns:a16="http://schemas.microsoft.com/office/drawing/2014/main" id="{F116299C-8F6D-87DB-9068-843B7F74E7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0885" y="2045370"/>
            <a:ext cx="8390021" cy="363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8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b="1" dirty="0">
              <a:solidFill>
                <a:srgbClr val="000714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dirty="0">
                <a:solidFill>
                  <a:srgbClr val="000714"/>
                </a:solidFill>
              </a:rPr>
              <a:t>Your Feedback is Important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schemeClr val="accent1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accent1"/>
                </a:solidFill>
              </a:rPr>
              <a:t>Visit SPE.org/dl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/>
              <a:t>PE.org/dl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/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/>
              <a:t>#SPEDL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srgbClr val="000714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b="1" dirty="0">
              <a:solidFill>
                <a:srgbClr val="FFFF0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552152-B6F2-F872-160A-DC812F038E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836" y="5674227"/>
            <a:ext cx="1619142" cy="865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795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 noChangeAspect="1"/>
          </p:cNvGraphicFramePr>
          <p:nvPr>
            <p:ph idx="1"/>
          </p:nvPr>
        </p:nvGraphicFramePr>
        <p:xfrm>
          <a:off x="2751221" y="1561667"/>
          <a:ext cx="7491329" cy="4304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9144000" imgH="6100923" progId="MSGraph.Chart.8">
                  <p:embed followColorScheme="full"/>
                </p:oleObj>
              </mc:Choice>
              <mc:Fallback>
                <p:oleObj name="Chart" r:id="rId3" imgW="9144000" imgH="6100923" progId="MSGraph.Chart.8">
                  <p:embed followColorScheme="full"/>
                  <p:pic>
                    <p:nvPicPr>
                      <p:cNvPr id="2" name="Content Placeholder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51221" y="1561667"/>
                        <a:ext cx="7491329" cy="43040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1837376" y="2101516"/>
            <a:ext cx="878795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714"/>
                </a:solidFill>
                <a:latin typeface="Arial" panose="020B0604020202020204" pitchFamily="34" charset="0"/>
              </a:rPr>
              <a:t>Primary funding is provided by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 dirty="0">
              <a:solidFill>
                <a:srgbClr val="000714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000714"/>
                </a:solidFill>
                <a:latin typeface="Arial" panose="020B0604020202020204" pitchFamily="34" charset="0"/>
              </a:rPr>
              <a:t>The SPE Foundation through member donations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000714"/>
                </a:solidFill>
                <a:latin typeface="Arial" panose="020B0604020202020204" pitchFamily="34" charset="0"/>
              </a:rPr>
              <a:t>and a contribution from Offshore Europe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 b="1" dirty="0">
              <a:solidFill>
                <a:srgbClr val="000714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000714"/>
                </a:solidFill>
                <a:latin typeface="Arial" panose="020B0604020202020204" pitchFamily="34" charset="0"/>
              </a:rPr>
              <a:t>The Society is grateful to those companies that allow their professionals to serve as lecturers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 dirty="0">
              <a:solidFill>
                <a:srgbClr val="000714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000714"/>
                </a:solidFill>
                <a:latin typeface="Arial" panose="020B0604020202020204" pitchFamily="34" charset="0"/>
              </a:rPr>
              <a:t>Additional support provided by AIME</a:t>
            </a:r>
          </a:p>
          <a:p>
            <a:pPr algn="ctr">
              <a:spcBef>
                <a:spcPct val="0"/>
              </a:spcBef>
            </a:pPr>
            <a:r>
              <a:rPr lang="en-US" altLang="en-US" sz="2000" dirty="0">
                <a:solidFill>
                  <a:srgbClr val="000714"/>
                </a:solidFill>
                <a:latin typeface="Arial" panose="020B0604020202020204" pitchFamily="34" charset="0"/>
              </a:rPr>
              <a:t>The American Institute of Mining, Metallurgical, and Petroleum Engineers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000" dirty="0">
              <a:solidFill>
                <a:srgbClr val="000714"/>
              </a:solidFill>
              <a:latin typeface="Arial" panose="020B0604020202020204" pitchFamily="34" charset="0"/>
            </a:endParaRPr>
          </a:p>
        </p:txBody>
      </p:sp>
      <p:sp>
        <p:nvSpPr>
          <p:cNvPr id="5" name="Text Box 30"/>
          <p:cNvSpPr txBox="1">
            <a:spLocks noChangeArrowheads="1"/>
          </p:cNvSpPr>
          <p:nvPr/>
        </p:nvSpPr>
        <p:spPr bwMode="auto">
          <a:xfrm>
            <a:off x="3657600" y="5791201"/>
            <a:ext cx="2743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>
                <a:solidFill>
                  <a:srgbClr val="000714"/>
                </a:solidFill>
                <a:latin typeface="Arial Narrow Bold" panose="020B0706020202030204" pitchFamily="34" charset="0"/>
              </a:rPr>
              <a:t>Society of Petroleum Engineers Distinguished Lecturer Program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0714"/>
                </a:solidFill>
                <a:latin typeface="Arial Narrow Bold" panose="020B0706020202030204" pitchFamily="34" charset="0"/>
              </a:rPr>
              <a:t>www.spe.org/dl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377" y="5712396"/>
            <a:ext cx="1619142" cy="865632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54681D-5E96-CB0B-231E-3233A36A1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1635-2D41-9541-A109-202B134504C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858482"/>
      </p:ext>
    </p:extLst>
  </p:cSld>
  <p:clrMapOvr>
    <a:masterClrMapping/>
  </p:clrMapOvr>
</p:sld>
</file>

<file path=ppt/theme/theme1.xml><?xml version="1.0" encoding="utf-8"?>
<a:theme xmlns:a="http://schemas.openxmlformats.org/drawingml/2006/main" name="1_SPE Theme">
  <a:themeElements>
    <a:clrScheme name="SPE">
      <a:dk1>
        <a:srgbClr val="17316A"/>
      </a:dk1>
      <a:lt1>
        <a:sysClr val="window" lastClr="FFFFFF"/>
      </a:lt1>
      <a:dk2>
        <a:srgbClr val="17316A"/>
      </a:dk2>
      <a:lt2>
        <a:srgbClr val="FFFFFE"/>
      </a:lt2>
      <a:accent1>
        <a:srgbClr val="F0AB00"/>
      </a:accent1>
      <a:accent2>
        <a:srgbClr val="89C3E5"/>
      </a:accent2>
      <a:accent3>
        <a:srgbClr val="FCCF18"/>
      </a:accent3>
      <a:accent4>
        <a:srgbClr val="E66A3F"/>
      </a:accent4>
      <a:accent5>
        <a:srgbClr val="8EC02F"/>
      </a:accent5>
      <a:accent6>
        <a:srgbClr val="69A22E"/>
      </a:accent6>
      <a:hlink>
        <a:srgbClr val="F0AB00"/>
      </a:hlink>
      <a:folHlink>
        <a:srgbClr val="89C3E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PE Theme">
  <a:themeElements>
    <a:clrScheme name="SPE">
      <a:dk1>
        <a:srgbClr val="17316A"/>
      </a:dk1>
      <a:lt1>
        <a:sysClr val="window" lastClr="FFFFFF"/>
      </a:lt1>
      <a:dk2>
        <a:srgbClr val="17316A"/>
      </a:dk2>
      <a:lt2>
        <a:srgbClr val="FFFFFE"/>
      </a:lt2>
      <a:accent1>
        <a:srgbClr val="F0AB00"/>
      </a:accent1>
      <a:accent2>
        <a:srgbClr val="89C3E5"/>
      </a:accent2>
      <a:accent3>
        <a:srgbClr val="FCCF18"/>
      </a:accent3>
      <a:accent4>
        <a:srgbClr val="E66A3F"/>
      </a:accent4>
      <a:accent5>
        <a:srgbClr val="8EC02F"/>
      </a:accent5>
      <a:accent6>
        <a:srgbClr val="69A22E"/>
      </a:accent6>
      <a:hlink>
        <a:srgbClr val="F0AB00"/>
      </a:hlink>
      <a:folHlink>
        <a:srgbClr val="89C3E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SPE Theme">
  <a:themeElements>
    <a:clrScheme name="SPE">
      <a:dk1>
        <a:srgbClr val="17316A"/>
      </a:dk1>
      <a:lt1>
        <a:sysClr val="window" lastClr="FFFFFF"/>
      </a:lt1>
      <a:dk2>
        <a:srgbClr val="17316A"/>
      </a:dk2>
      <a:lt2>
        <a:srgbClr val="FFFFFE"/>
      </a:lt2>
      <a:accent1>
        <a:srgbClr val="F0AB00"/>
      </a:accent1>
      <a:accent2>
        <a:srgbClr val="89C3E5"/>
      </a:accent2>
      <a:accent3>
        <a:srgbClr val="FCCF18"/>
      </a:accent3>
      <a:accent4>
        <a:srgbClr val="E66A3F"/>
      </a:accent4>
      <a:accent5>
        <a:srgbClr val="8EC02F"/>
      </a:accent5>
      <a:accent6>
        <a:srgbClr val="69A22E"/>
      </a:accent6>
      <a:hlink>
        <a:srgbClr val="F0AB00"/>
      </a:hlink>
      <a:folHlink>
        <a:srgbClr val="89C3E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SPE Theme.thmx</Template>
  <TotalTime>134</TotalTime>
  <Words>407</Words>
  <Application>Microsoft Office PowerPoint</Application>
  <PresentationFormat>Widescreen</PresentationFormat>
  <Paragraphs>98</Paragraphs>
  <Slides>12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ＭＳ Ｐゴシック</vt:lpstr>
      <vt:lpstr>Aptos</vt:lpstr>
      <vt:lpstr>Arial</vt:lpstr>
      <vt:lpstr>Arial Narrow Bold</vt:lpstr>
      <vt:lpstr>Calibri</vt:lpstr>
      <vt:lpstr>Calibri Light</vt:lpstr>
      <vt:lpstr>1_SPE Theme</vt:lpstr>
      <vt:lpstr>1_Custom Design</vt:lpstr>
      <vt:lpstr>SPE Theme</vt:lpstr>
      <vt:lpstr>2_SPE Theme</vt:lpstr>
      <vt:lpstr>Custom Design</vt:lpstr>
      <vt:lpstr>Chart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Jordan Blakey</dc:creator>
  <cp:lastModifiedBy>Melinda Rehl</cp:lastModifiedBy>
  <cp:revision>18</cp:revision>
  <cp:lastPrinted>2015-06-18T14:29:30Z</cp:lastPrinted>
  <dcterms:created xsi:type="dcterms:W3CDTF">2015-01-26T22:45:43Z</dcterms:created>
  <dcterms:modified xsi:type="dcterms:W3CDTF">2025-04-16T21:05:36Z</dcterms:modified>
</cp:coreProperties>
</file>