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795" r:id="rId1"/>
  </p:sldMasterIdLst>
  <p:notesMasterIdLst>
    <p:notesMasterId r:id="rId10"/>
  </p:notesMasterIdLst>
  <p:handoutMasterIdLst>
    <p:handoutMasterId r:id="rId11"/>
  </p:handoutMasterIdLst>
  <p:sldIdLst>
    <p:sldId id="269" r:id="rId2"/>
    <p:sldId id="264" r:id="rId3"/>
    <p:sldId id="270" r:id="rId4"/>
    <p:sldId id="266" r:id="rId5"/>
    <p:sldId id="267" r:id="rId6"/>
    <p:sldId id="268" r:id="rId7"/>
    <p:sldId id="271" r:id="rId8"/>
    <p:sldId id="272" r:id="rId9"/>
  </p:sldIdLst>
  <p:sldSz cx="9144000" cy="5143500" type="screen16x9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itchFamily="34" charset="0"/>
        <a:ea typeface="ヒラギノ角ゴ Pro W3" charset="-128"/>
        <a:cs typeface="Arial" pitchFamily="34" charset="0"/>
      </a:defRPr>
    </a:lvl1pPr>
    <a:lvl2pPr marL="457131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itchFamily="34" charset="0"/>
        <a:ea typeface="ヒラギノ角ゴ Pro W3" charset="-128"/>
        <a:cs typeface="Arial" pitchFamily="34" charset="0"/>
      </a:defRPr>
    </a:lvl2pPr>
    <a:lvl3pPr marL="914263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itchFamily="34" charset="0"/>
        <a:ea typeface="ヒラギノ角ゴ Pro W3" charset="-128"/>
        <a:cs typeface="Arial" pitchFamily="34" charset="0"/>
      </a:defRPr>
    </a:lvl3pPr>
    <a:lvl4pPr marL="1371394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itchFamily="34" charset="0"/>
        <a:ea typeface="ヒラギノ角ゴ Pro W3" charset="-128"/>
        <a:cs typeface="Arial" pitchFamily="34" charset="0"/>
      </a:defRPr>
    </a:lvl4pPr>
    <a:lvl5pPr marL="1828525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itchFamily="34" charset="0"/>
        <a:ea typeface="ヒラギノ角ゴ Pro W3" charset="-128"/>
        <a:cs typeface="Arial" pitchFamily="34" charset="0"/>
      </a:defRPr>
    </a:lvl5pPr>
    <a:lvl6pPr marL="2285657" algn="l" defTabSz="914263" rtl="0" eaLnBrk="1" latinLnBrk="0" hangingPunct="1">
      <a:defRPr sz="2300" kern="1200">
        <a:solidFill>
          <a:schemeClr val="tx1"/>
        </a:solidFill>
        <a:latin typeface="Arial" pitchFamily="34" charset="0"/>
        <a:ea typeface="ヒラギノ角ゴ Pro W3" charset="-128"/>
        <a:cs typeface="Arial" pitchFamily="34" charset="0"/>
      </a:defRPr>
    </a:lvl6pPr>
    <a:lvl7pPr marL="2742788" algn="l" defTabSz="914263" rtl="0" eaLnBrk="1" latinLnBrk="0" hangingPunct="1">
      <a:defRPr sz="2300" kern="1200">
        <a:solidFill>
          <a:schemeClr val="tx1"/>
        </a:solidFill>
        <a:latin typeface="Arial" pitchFamily="34" charset="0"/>
        <a:ea typeface="ヒラギノ角ゴ Pro W3" charset="-128"/>
        <a:cs typeface="Arial" pitchFamily="34" charset="0"/>
      </a:defRPr>
    </a:lvl7pPr>
    <a:lvl8pPr marL="3199920" algn="l" defTabSz="914263" rtl="0" eaLnBrk="1" latinLnBrk="0" hangingPunct="1">
      <a:defRPr sz="2300" kern="1200">
        <a:solidFill>
          <a:schemeClr val="tx1"/>
        </a:solidFill>
        <a:latin typeface="Arial" pitchFamily="34" charset="0"/>
        <a:ea typeface="ヒラギノ角ゴ Pro W3" charset="-128"/>
        <a:cs typeface="Arial" pitchFamily="34" charset="0"/>
      </a:defRPr>
    </a:lvl8pPr>
    <a:lvl9pPr marL="3657052" algn="l" defTabSz="914263" rtl="0" eaLnBrk="1" latinLnBrk="0" hangingPunct="1">
      <a:defRPr sz="2300" kern="1200">
        <a:solidFill>
          <a:schemeClr val="tx1"/>
        </a:solidFill>
        <a:latin typeface="Arial" pitchFamily="34" charset="0"/>
        <a:ea typeface="ヒラギノ角ゴ Pro W3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996">
          <p15:clr>
            <a:srgbClr val="A4A3A4"/>
          </p15:clr>
        </p15:guide>
        <p15:guide id="2" orient="horz" pos="722">
          <p15:clr>
            <a:srgbClr val="A4A3A4"/>
          </p15:clr>
        </p15:guide>
        <p15:guide id="3" pos="5438">
          <p15:clr>
            <a:srgbClr val="A4A3A4"/>
          </p15:clr>
        </p15:guide>
        <p15:guide id="4" pos="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1C26"/>
    <a:srgbClr val="484848"/>
    <a:srgbClr val="AE202C"/>
    <a:srgbClr val="D3212F"/>
    <a:srgbClr val="E8E8E8"/>
    <a:srgbClr val="AB192D"/>
    <a:srgbClr val="D9D9D9"/>
    <a:srgbClr val="595959"/>
    <a:srgbClr val="FBCE07"/>
    <a:srgbClr val="DD1D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0145E5-6E7A-4622-83F8-87A43A3E9DE2}" v="1" dt="2025-10-28T09:44:45.847"/>
    <p1510:client id="{E0CBDF28-C159-485F-8216-3EE22129E459}" v="1" dt="2025-10-28T09:46:15.5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26" autoAdjust="0"/>
    <p:restoredTop sz="96220" autoAdjust="0"/>
  </p:normalViewPr>
  <p:slideViewPr>
    <p:cSldViewPr snapToGrid="0" snapToObjects="1" showGuides="1">
      <p:cViewPr varScale="1">
        <p:scale>
          <a:sx n="140" d="100"/>
          <a:sy n="140" d="100"/>
        </p:scale>
        <p:origin x="924" y="126"/>
      </p:cViewPr>
      <p:guideLst>
        <p:guide orient="horz" pos="2996"/>
        <p:guide orient="horz" pos="722"/>
        <p:guide pos="5438"/>
        <p:guide pos="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notesViewPr>
    <p:cSldViewPr snapToGrid="0" snapToObjects="1">
      <p:cViewPr varScale="1">
        <p:scale>
          <a:sx n="143" d="100"/>
          <a:sy n="143" d="100"/>
        </p:scale>
        <p:origin x="-4024" y="-120"/>
      </p:cViewPr>
      <p:guideLst>
        <p:guide orient="horz" pos="3223"/>
        <p:guide pos="2236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in VanMelis" userId="eefe4500-fe9f-4fc0-badf-ea70b6c5e0c6" providerId="ADAL" clId="{BF26D089-9574-47A2-98C1-4C235454C907}"/>
    <pc:docChg chg="undo custSel modMainMaster">
      <pc:chgData name="Robin VanMelis" userId="eefe4500-fe9f-4fc0-badf-ea70b6c5e0c6" providerId="ADAL" clId="{BF26D089-9574-47A2-98C1-4C235454C907}" dt="2025-10-15T09:44:26.992" v="25" actId="478"/>
      <pc:docMkLst>
        <pc:docMk/>
      </pc:docMkLst>
      <pc:sldMasterChg chg="addSp delSp modSp mod">
        <pc:chgData name="Robin VanMelis" userId="eefe4500-fe9f-4fc0-badf-ea70b6c5e0c6" providerId="ADAL" clId="{BF26D089-9574-47A2-98C1-4C235454C907}" dt="2025-10-15T09:44:26.992" v="25" actId="478"/>
        <pc:sldMasterMkLst>
          <pc:docMk/>
          <pc:sldMasterMk cId="802577134" sldId="2147483795"/>
        </pc:sldMasterMkLst>
        <pc:picChg chg="add del mod">
          <ac:chgData name="Robin VanMelis" userId="eefe4500-fe9f-4fc0-badf-ea70b6c5e0c6" providerId="ADAL" clId="{BF26D089-9574-47A2-98C1-4C235454C907}" dt="2025-10-15T09:44:24.235" v="23" actId="478"/>
          <ac:picMkLst>
            <pc:docMk/>
            <pc:sldMasterMk cId="802577134" sldId="2147483795"/>
            <ac:picMk id="4" creationId="{EB864A74-7BE1-F32E-993A-932229823C49}"/>
          </ac:picMkLst>
        </pc:picChg>
      </pc:sldMasterChg>
    </pc:docChg>
  </pc:docChgLst>
  <pc:docChgLst>
    <pc:chgData name="Robin VanMelis" userId="eefe4500-fe9f-4fc0-badf-ea70b6c5e0c6" providerId="ADAL" clId="{99110825-33A5-405E-B273-F73A477FCE7E}"/>
    <pc:docChg chg="modMainMaster">
      <pc:chgData name="Robin VanMelis" userId="eefe4500-fe9f-4fc0-badf-ea70b6c5e0c6" providerId="ADAL" clId="{99110825-33A5-405E-B273-F73A477FCE7E}" dt="2025-10-28T09:46:15.499" v="1" actId="14826"/>
      <pc:docMkLst>
        <pc:docMk/>
      </pc:docMkLst>
      <pc:sldMasterChg chg="modSp">
        <pc:chgData name="Robin VanMelis" userId="eefe4500-fe9f-4fc0-badf-ea70b6c5e0c6" providerId="ADAL" clId="{99110825-33A5-405E-B273-F73A477FCE7E}" dt="2025-10-28T09:46:15.499" v="1" actId="14826"/>
        <pc:sldMasterMkLst>
          <pc:docMk/>
          <pc:sldMasterMk cId="802577134" sldId="2147483795"/>
        </pc:sldMasterMkLst>
        <pc:picChg chg="mod">
          <ac:chgData name="Robin VanMelis" userId="eefe4500-fe9f-4fc0-badf-ea70b6c5e0c6" providerId="ADAL" clId="{99110825-33A5-405E-B273-F73A477FCE7E}" dt="2025-10-28T09:46:15.499" v="1" actId="14826"/>
          <ac:picMkLst>
            <pc:docMk/>
            <pc:sldMasterMk cId="802577134" sldId="2147483795"/>
            <ac:picMk id="4" creationId="{EB864A74-7BE1-F32E-993A-932229823C49}"/>
          </ac:picMkLst>
        </pc:picChg>
      </pc:sldMasterChg>
    </pc:docChg>
  </pc:docChgLst>
  <pc:docChgLst>
    <pc:chgData name="Elles VanMullekom" userId="e54fe3ce-fe17-4a6d-acf0-47f386241101" providerId="ADAL" clId="{235F6E34-0DAB-4DCC-898F-19531A038CBF}"/>
    <pc:docChg chg="custSel modMainMaster">
      <pc:chgData name="Elles VanMullekom" userId="e54fe3ce-fe17-4a6d-acf0-47f386241101" providerId="ADAL" clId="{235F6E34-0DAB-4DCC-898F-19531A038CBF}" dt="2025-05-19T14:39:51.667" v="3" actId="962"/>
      <pc:docMkLst>
        <pc:docMk/>
      </pc:docMkLst>
      <pc:sldMasterChg chg="addSp delSp modSp mod">
        <pc:chgData name="Elles VanMullekom" userId="e54fe3ce-fe17-4a6d-acf0-47f386241101" providerId="ADAL" clId="{235F6E34-0DAB-4DCC-898F-19531A038CBF}" dt="2025-05-19T14:39:51.667" v="3" actId="962"/>
        <pc:sldMasterMkLst>
          <pc:docMk/>
          <pc:sldMasterMk cId="802577134" sldId="2147483795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11" rIns="91420" bIns="4571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11" rIns="91420" bIns="4571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84E5AB1-8DDA-4E76-B4D2-6BDEF70F5E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94" tIns="47447" rIns="94894" bIns="47447" numCol="1" anchor="t" anchorCtr="0" compatLnSpc="1">
            <a:prstTxWarp prst="textNoShape">
              <a:avLst/>
            </a:prstTxWarp>
          </a:bodyPr>
          <a:lstStyle>
            <a:lvl1pPr defTabSz="94932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94" tIns="47447" rIns="94894" bIns="47447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288" y="768350"/>
            <a:ext cx="68183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94" tIns="47447" rIns="94894" bIns="474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94" tIns="47447" rIns="94894" bIns="47447" numCol="1" anchor="b" anchorCtr="0" compatLnSpc="1">
            <a:prstTxWarp prst="textNoShape">
              <a:avLst/>
            </a:prstTxWarp>
          </a:bodyPr>
          <a:lstStyle>
            <a:lvl1pPr defTabSz="94932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94" tIns="47447" rIns="94894" bIns="47447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cs typeface="+mn-cs"/>
              </a:defRPr>
            </a:lvl1pPr>
          </a:lstStyle>
          <a:p>
            <a:pPr>
              <a:defRPr/>
            </a:pPr>
            <a:fld id="{5E51325A-4AD8-4741-A73D-A6698AEB5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0436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1pPr>
    <a:lvl2pPr marL="45713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26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39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5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5657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9142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637792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B864A74-7BE1-F32E-993A-932229823C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57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</p:sldLayoutIdLst>
  <p:transition>
    <p:fade/>
  </p:transition>
  <p:hf hdr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GB" sz="2100" kern="1200" smtClean="0">
          <a:solidFill>
            <a:schemeClr val="tx2"/>
          </a:solidFill>
          <a:latin typeface="+mj-lt"/>
          <a:ea typeface="ヒラギノ角ゴ Pro W3" charset="0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Futura Bold" pitchFamily="2" charset="0"/>
          <a:ea typeface="ヒラギノ角ゴ Pro W3" charset="0"/>
          <a:cs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Futura Bold" pitchFamily="2" charset="0"/>
          <a:ea typeface="ヒラギノ角ゴ Pro W3" charset="0"/>
          <a:cs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Futura Bold" pitchFamily="2" charset="0"/>
          <a:ea typeface="ヒラギノ角ゴ Pro W3" charset="0"/>
          <a:cs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Futura Bold" pitchFamily="2" charset="0"/>
          <a:ea typeface="ヒラギノ角ゴ Pro W3" charset="0"/>
          <a:cs typeface="Arial" charset="0"/>
        </a:defRPr>
      </a:lvl5pPr>
      <a:lvl6pPr marL="457131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Futura Bold" pitchFamily="2" charset="0"/>
          <a:cs typeface="Arial" charset="0"/>
        </a:defRPr>
      </a:lvl6pPr>
      <a:lvl7pPr marL="914263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Futura Bold" pitchFamily="2" charset="0"/>
          <a:cs typeface="Arial" charset="0"/>
        </a:defRPr>
      </a:lvl7pPr>
      <a:lvl8pPr marL="1371394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Futura Bold" pitchFamily="2" charset="0"/>
          <a:cs typeface="Arial" charset="0"/>
        </a:defRPr>
      </a:lvl8pPr>
      <a:lvl9pPr marL="182852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Futura Bold" pitchFamily="2" charset="0"/>
          <a:cs typeface="Arial" charset="0"/>
        </a:defRPr>
      </a:lvl9pPr>
    </p:titleStyle>
    <p:bodyStyle>
      <a:lvl1pPr marL="190500" indent="-190500" algn="l" rtl="0" eaLnBrk="1" fontAlgn="base" hangingPunct="1">
        <a:lnSpc>
          <a:spcPct val="140000"/>
        </a:lnSpc>
        <a:spcBef>
          <a:spcPct val="0"/>
        </a:spcBef>
        <a:spcAft>
          <a:spcPts val="0"/>
        </a:spcAft>
        <a:buClrTx/>
        <a:buSzPct val="100000"/>
        <a:buFont typeface="Arial"/>
        <a:buChar char="•"/>
        <a:defRPr sz="2000">
          <a:solidFill>
            <a:schemeClr val="tx1"/>
          </a:solidFill>
          <a:latin typeface="+mn-lt"/>
          <a:ea typeface="ヒラギノ角ゴ Pro W3" charset="0"/>
          <a:cs typeface="+mn-cs"/>
        </a:defRPr>
      </a:lvl1pPr>
      <a:lvl2pPr marL="381000" indent="-190500" algn="l" rtl="0" eaLnBrk="1" fontAlgn="base" hangingPunct="1">
        <a:lnSpc>
          <a:spcPct val="140000"/>
        </a:lnSpc>
        <a:spcBef>
          <a:spcPct val="0"/>
        </a:spcBef>
        <a:spcAft>
          <a:spcPts val="0"/>
        </a:spcAft>
        <a:buClrTx/>
        <a:buSzPct val="100000"/>
        <a:buFont typeface="Arial"/>
        <a:buChar char="•"/>
        <a:defRPr sz="2000">
          <a:solidFill>
            <a:schemeClr val="tx1"/>
          </a:solidFill>
          <a:latin typeface="+mn-lt"/>
          <a:ea typeface="Arial" charset="0"/>
          <a:cs typeface="+mn-cs"/>
        </a:defRPr>
      </a:lvl2pPr>
      <a:lvl3pPr marL="381000" indent="-190500" algn="l" rtl="0" eaLnBrk="1" fontAlgn="base" hangingPunct="1">
        <a:lnSpc>
          <a:spcPct val="140000"/>
        </a:lnSpc>
        <a:spcBef>
          <a:spcPct val="0"/>
        </a:spcBef>
        <a:spcAft>
          <a:spcPts val="0"/>
        </a:spcAft>
        <a:buClrTx/>
        <a:buSzPct val="100000"/>
        <a:buFont typeface="Arial"/>
        <a:buChar char="•"/>
        <a:defRPr sz="1600">
          <a:solidFill>
            <a:schemeClr val="tx1"/>
          </a:solidFill>
          <a:latin typeface="+mn-lt"/>
          <a:ea typeface="Arial" charset="0"/>
          <a:cs typeface="+mn-cs"/>
        </a:defRPr>
      </a:lvl3pPr>
      <a:lvl4pPr marL="381000" indent="-190500" algn="l" rtl="0" eaLnBrk="1" fontAlgn="base" hangingPunct="1">
        <a:lnSpc>
          <a:spcPct val="140000"/>
        </a:lnSpc>
        <a:spcBef>
          <a:spcPct val="0"/>
        </a:spcBef>
        <a:spcAft>
          <a:spcPts val="0"/>
        </a:spcAft>
        <a:buClrTx/>
        <a:buSzPct val="100000"/>
        <a:buFont typeface="Arial"/>
        <a:buChar char="•"/>
        <a:defRPr sz="1600">
          <a:solidFill>
            <a:schemeClr val="tx1"/>
          </a:solidFill>
          <a:latin typeface="+mn-lt"/>
          <a:ea typeface="Arial" charset="0"/>
          <a:cs typeface="+mn-cs"/>
        </a:defRPr>
      </a:lvl4pPr>
      <a:lvl5pPr marL="381000" indent="-190500" algn="l" rtl="0" eaLnBrk="1" fontAlgn="base" hangingPunct="1">
        <a:lnSpc>
          <a:spcPct val="140000"/>
        </a:lnSpc>
        <a:spcBef>
          <a:spcPct val="20000"/>
        </a:spcBef>
        <a:spcAft>
          <a:spcPts val="0"/>
        </a:spcAft>
        <a:buClrTx/>
        <a:buSzPct val="100000"/>
        <a:buFont typeface="Arial"/>
        <a:buChar char="•"/>
        <a:defRPr sz="1600">
          <a:solidFill>
            <a:schemeClr val="tx1"/>
          </a:solidFill>
          <a:latin typeface="+mn-lt"/>
          <a:ea typeface="Arial" charset="0"/>
          <a:cs typeface="+mn-cs"/>
        </a:defRPr>
      </a:lvl5pPr>
      <a:lvl6pPr marL="2514223" indent="-22856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354" indent="-22856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8485" indent="-22856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5617" indent="-22856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2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3" algn="l" defTabSz="9142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4" algn="l" defTabSz="9142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5" algn="l" defTabSz="9142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7" algn="l" defTabSz="9142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8" algn="l" defTabSz="9142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20" algn="l" defTabSz="9142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52" algn="l" defTabSz="9142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08001" y="448522"/>
            <a:ext cx="8128000" cy="28575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en-GB" sz="2800" b="1" i="0" kern="1200" spc="0" baseline="0">
                <a:solidFill>
                  <a:schemeClr val="tx2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5pPr>
            <a:lvl6pPr marL="45713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6pPr>
            <a:lvl7pPr marL="914263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7pPr>
            <a:lvl8pPr marL="137139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8pPr>
            <a:lvl9pPr marL="1828525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9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138"/>
          <p:cNvSpPr txBox="1">
            <a:spLocks/>
          </p:cNvSpPr>
          <p:nvPr/>
        </p:nvSpPr>
        <p:spPr>
          <a:xfrm>
            <a:off x="508001" y="841056"/>
            <a:ext cx="8128000" cy="28575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381000" indent="-190500" algn="l" rtl="0" eaLnBrk="1" fontAlgn="base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514223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354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8485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5617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kern="0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22514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49250" y="368300"/>
            <a:ext cx="8794750" cy="285750"/>
          </a:xfrm>
          <a:prstGeom prst="rect">
            <a:avLst/>
          </a:prstGeom>
        </p:spPr>
        <p:txBody>
          <a:bodyPr/>
          <a:lstStyle/>
          <a:p>
            <a:r>
              <a:rPr lang="en-US" sz="2800" b="1" dirty="0"/>
              <a:t>Main Title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49250" y="654050"/>
            <a:ext cx="8794750" cy="285750"/>
          </a:xfrm>
          <a:prstGeom prst="rect">
            <a:avLst/>
          </a:prstGeom>
        </p:spPr>
        <p:txBody>
          <a:bodyPr/>
          <a:lstStyle/>
          <a:p>
            <a:r>
              <a:rPr lang="en-US" sz="2400" dirty="0"/>
              <a:t>Subtitle Here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278676" y="1441861"/>
            <a:ext cx="8699818" cy="2857500"/>
          </a:xfrm>
          <a:prstGeom prst="rect">
            <a:avLst/>
          </a:prstGeom>
        </p:spPr>
        <p:txBody>
          <a:bodyPr/>
          <a:lstStyle>
            <a:lvl1pPr marL="1905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charset="0"/>
                <a:cs typeface="+mn-cs"/>
              </a:defRPr>
            </a:lvl1pPr>
            <a:lvl2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381000" indent="-190500" algn="l" rtl="0" eaLnBrk="1" fontAlgn="base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514223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354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8485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5617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kern="0" dirty="0"/>
              <a:t>Sample Text Here</a:t>
            </a:r>
          </a:p>
          <a:p>
            <a:r>
              <a:rPr lang="en-US" sz="2400" kern="0" dirty="0"/>
              <a:t>Bullet 1</a:t>
            </a:r>
          </a:p>
          <a:p>
            <a:r>
              <a:rPr lang="en-US" sz="2400" kern="0" dirty="0"/>
              <a:t>Bullet 2 </a:t>
            </a:r>
          </a:p>
          <a:p>
            <a:r>
              <a:rPr lang="en-US" sz="2400" kern="0" dirty="0"/>
              <a:t>Bullet 3</a:t>
            </a:r>
          </a:p>
          <a:p>
            <a:r>
              <a:rPr lang="en-US" sz="2400" kern="0" dirty="0"/>
              <a:t>Bullet 4</a:t>
            </a:r>
          </a:p>
        </p:txBody>
      </p:sp>
    </p:spTree>
    <p:extLst>
      <p:ext uri="{BB962C8B-B14F-4D97-AF65-F5344CB8AC3E}">
        <p14:creationId xmlns:p14="http://schemas.microsoft.com/office/powerpoint/2010/main" val="76535838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08001" y="448522"/>
            <a:ext cx="8128000" cy="28575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en-GB" sz="2800" b="1" i="0" kern="1200" spc="0" baseline="0">
                <a:solidFill>
                  <a:schemeClr val="tx2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5pPr>
            <a:lvl6pPr marL="45713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6pPr>
            <a:lvl7pPr marL="914263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7pPr>
            <a:lvl8pPr marL="137139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8pPr>
            <a:lvl9pPr marL="1828525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9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138"/>
          <p:cNvSpPr txBox="1">
            <a:spLocks/>
          </p:cNvSpPr>
          <p:nvPr/>
        </p:nvSpPr>
        <p:spPr>
          <a:xfrm>
            <a:off x="508001" y="841056"/>
            <a:ext cx="8128000" cy="28575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381000" indent="-190500" algn="l" rtl="0" eaLnBrk="1" fontAlgn="base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514223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354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8485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5617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kern="0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22514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49250" y="368300"/>
            <a:ext cx="8794750" cy="285750"/>
          </a:xfrm>
          <a:prstGeom prst="rect">
            <a:avLst/>
          </a:prstGeom>
        </p:spPr>
        <p:txBody>
          <a:bodyPr/>
          <a:lstStyle/>
          <a:p>
            <a:r>
              <a:rPr lang="en-US" sz="2800" b="1" dirty="0"/>
              <a:t>Main Title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49250" y="654050"/>
            <a:ext cx="8794750" cy="285750"/>
          </a:xfrm>
          <a:prstGeom prst="rect">
            <a:avLst/>
          </a:prstGeom>
        </p:spPr>
        <p:txBody>
          <a:bodyPr/>
          <a:lstStyle/>
          <a:p>
            <a:r>
              <a:rPr lang="en-US" sz="2400" dirty="0"/>
              <a:t>Subtitle Here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0B1B416-9BC9-E5AD-4B56-FD351D0D4C33}"/>
              </a:ext>
            </a:extLst>
          </p:cNvPr>
          <p:cNvSpPr txBox="1">
            <a:spLocks/>
          </p:cNvSpPr>
          <p:nvPr/>
        </p:nvSpPr>
        <p:spPr>
          <a:xfrm>
            <a:off x="278676" y="1441861"/>
            <a:ext cx="8699818" cy="2857500"/>
          </a:xfrm>
          <a:prstGeom prst="rect">
            <a:avLst/>
          </a:prstGeom>
        </p:spPr>
        <p:txBody>
          <a:bodyPr/>
          <a:lstStyle>
            <a:lvl1pPr marL="1905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charset="0"/>
                <a:cs typeface="+mn-cs"/>
              </a:defRPr>
            </a:lvl1pPr>
            <a:lvl2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381000" indent="-190500" algn="l" rtl="0" eaLnBrk="1" fontAlgn="base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514223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354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8485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5617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kern="0" dirty="0"/>
              <a:t>Sample Text Here</a:t>
            </a:r>
          </a:p>
          <a:p>
            <a:r>
              <a:rPr lang="en-US" sz="2400" kern="0" dirty="0"/>
              <a:t>Bullet 1</a:t>
            </a:r>
          </a:p>
          <a:p>
            <a:r>
              <a:rPr lang="en-US" sz="2400" kern="0" dirty="0"/>
              <a:t>Bullet 2 </a:t>
            </a:r>
          </a:p>
          <a:p>
            <a:r>
              <a:rPr lang="en-US" sz="2400" kern="0" dirty="0"/>
              <a:t>Bullet 3</a:t>
            </a:r>
          </a:p>
          <a:p>
            <a:r>
              <a:rPr lang="en-US" sz="2400" kern="0" dirty="0"/>
              <a:t>Bullet 4</a:t>
            </a:r>
          </a:p>
        </p:txBody>
      </p:sp>
    </p:spTree>
    <p:extLst>
      <p:ext uri="{BB962C8B-B14F-4D97-AF65-F5344CB8AC3E}">
        <p14:creationId xmlns:p14="http://schemas.microsoft.com/office/powerpoint/2010/main" val="94213247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08001" y="448522"/>
            <a:ext cx="8128000" cy="28575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en-GB" sz="2800" b="1" i="0" kern="1200" spc="0" baseline="0">
                <a:solidFill>
                  <a:schemeClr val="tx2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5pPr>
            <a:lvl6pPr marL="45713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6pPr>
            <a:lvl7pPr marL="914263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7pPr>
            <a:lvl8pPr marL="137139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8pPr>
            <a:lvl9pPr marL="1828525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9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138"/>
          <p:cNvSpPr txBox="1">
            <a:spLocks/>
          </p:cNvSpPr>
          <p:nvPr/>
        </p:nvSpPr>
        <p:spPr>
          <a:xfrm>
            <a:off x="508001" y="841056"/>
            <a:ext cx="8128000" cy="28575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381000" indent="-190500" algn="l" rtl="0" eaLnBrk="1" fontAlgn="base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514223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354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8485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5617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kern="0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2466329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49250" y="368300"/>
            <a:ext cx="8794750" cy="285750"/>
          </a:xfrm>
          <a:prstGeom prst="rect">
            <a:avLst/>
          </a:prstGeom>
        </p:spPr>
        <p:txBody>
          <a:bodyPr/>
          <a:lstStyle/>
          <a:p>
            <a:r>
              <a:rPr lang="en-US" sz="2800" b="1" dirty="0"/>
              <a:t>Main Title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49250" y="654050"/>
            <a:ext cx="8794750" cy="285750"/>
          </a:xfrm>
          <a:prstGeom prst="rect">
            <a:avLst/>
          </a:prstGeom>
        </p:spPr>
        <p:txBody>
          <a:bodyPr/>
          <a:lstStyle/>
          <a:p>
            <a:r>
              <a:rPr lang="en-US" sz="2400" dirty="0"/>
              <a:t>Subtitle Here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2C125E45-0ADA-5D9B-A73B-6D739DC79627}"/>
              </a:ext>
            </a:extLst>
          </p:cNvPr>
          <p:cNvSpPr txBox="1">
            <a:spLocks/>
          </p:cNvSpPr>
          <p:nvPr/>
        </p:nvSpPr>
        <p:spPr>
          <a:xfrm>
            <a:off x="278676" y="1441861"/>
            <a:ext cx="8699818" cy="2857500"/>
          </a:xfrm>
          <a:prstGeom prst="rect">
            <a:avLst/>
          </a:prstGeom>
        </p:spPr>
        <p:txBody>
          <a:bodyPr/>
          <a:lstStyle>
            <a:lvl1pPr marL="1905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charset="0"/>
                <a:cs typeface="+mn-cs"/>
              </a:defRPr>
            </a:lvl1pPr>
            <a:lvl2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381000" indent="-190500" algn="l" rtl="0" eaLnBrk="1" fontAlgn="base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514223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354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8485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5617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kern="0" dirty="0"/>
              <a:t>Sample Text Here</a:t>
            </a:r>
          </a:p>
          <a:p>
            <a:r>
              <a:rPr lang="en-US" sz="2400" kern="0" dirty="0"/>
              <a:t>Bullet 1</a:t>
            </a:r>
          </a:p>
          <a:p>
            <a:r>
              <a:rPr lang="en-US" sz="2400" kern="0" dirty="0"/>
              <a:t>Bullet 2 </a:t>
            </a:r>
          </a:p>
          <a:p>
            <a:r>
              <a:rPr lang="en-US" sz="2400" kern="0" dirty="0"/>
              <a:t>Bullet 3</a:t>
            </a:r>
          </a:p>
          <a:p>
            <a:r>
              <a:rPr lang="en-US" sz="2400" kern="0" dirty="0"/>
              <a:t>Bullet 4</a:t>
            </a:r>
          </a:p>
        </p:txBody>
      </p:sp>
    </p:spTree>
    <p:extLst>
      <p:ext uri="{BB962C8B-B14F-4D97-AF65-F5344CB8AC3E}">
        <p14:creationId xmlns:p14="http://schemas.microsoft.com/office/powerpoint/2010/main" val="10334145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08001" y="448522"/>
            <a:ext cx="8128000" cy="28575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>
            <a:lvl1pPr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en-GB" sz="2800" b="1" i="0" kern="1200" spc="0" baseline="0">
                <a:solidFill>
                  <a:schemeClr val="tx2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ea typeface="ヒラギノ角ゴ Pro W3" charset="0"/>
                <a:cs typeface="Arial" charset="0"/>
              </a:defRPr>
            </a:lvl5pPr>
            <a:lvl6pPr marL="457131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6pPr>
            <a:lvl7pPr marL="914263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7pPr>
            <a:lvl8pPr marL="1371394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8pPr>
            <a:lvl9pPr marL="1828525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Futura Bold" pitchFamily="2" charset="0"/>
                <a:cs typeface="Arial" charset="0"/>
              </a:defRPr>
            </a:lvl9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138"/>
          <p:cNvSpPr txBox="1">
            <a:spLocks/>
          </p:cNvSpPr>
          <p:nvPr/>
        </p:nvSpPr>
        <p:spPr>
          <a:xfrm>
            <a:off x="508001" y="841056"/>
            <a:ext cx="8128000" cy="28575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ea typeface="ヒラギノ角ゴ Pro W3" charset="0"/>
                <a:cs typeface="Arial" panose="020B0604020202020204" pitchFamily="34" charset="0"/>
              </a:defRPr>
            </a:lvl1pPr>
            <a:lvl2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381000" indent="-190500" algn="l" rtl="0" eaLnBrk="1" fontAlgn="base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514223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354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8485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5617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kern="0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4017768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49250" y="368300"/>
            <a:ext cx="8794750" cy="285750"/>
          </a:xfrm>
          <a:prstGeom prst="rect">
            <a:avLst/>
          </a:prstGeom>
        </p:spPr>
        <p:txBody>
          <a:bodyPr/>
          <a:lstStyle/>
          <a:p>
            <a:r>
              <a:rPr lang="en-US" sz="2800" b="1" dirty="0"/>
              <a:t>Main Title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349250" y="654050"/>
            <a:ext cx="8794750" cy="285750"/>
          </a:xfrm>
          <a:prstGeom prst="rect">
            <a:avLst/>
          </a:prstGeom>
        </p:spPr>
        <p:txBody>
          <a:bodyPr/>
          <a:lstStyle/>
          <a:p>
            <a:r>
              <a:rPr lang="en-US" sz="2400" dirty="0"/>
              <a:t>Subtitle Here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9AB9E458-65A6-FEDD-F39F-D4BF0A876F1A}"/>
              </a:ext>
            </a:extLst>
          </p:cNvPr>
          <p:cNvSpPr txBox="1">
            <a:spLocks/>
          </p:cNvSpPr>
          <p:nvPr/>
        </p:nvSpPr>
        <p:spPr>
          <a:xfrm>
            <a:off x="278676" y="1441861"/>
            <a:ext cx="8699818" cy="2857500"/>
          </a:xfrm>
          <a:prstGeom prst="rect">
            <a:avLst/>
          </a:prstGeom>
        </p:spPr>
        <p:txBody>
          <a:bodyPr/>
          <a:lstStyle>
            <a:lvl1pPr marL="1905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charset="0"/>
                <a:cs typeface="+mn-cs"/>
              </a:defRPr>
            </a:lvl1pPr>
            <a:lvl2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381000" indent="-190500" algn="l" rtl="0" eaLnBrk="1" fontAlgn="base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381000" indent="-190500" algn="l" rtl="0" eaLnBrk="1" fontAlgn="base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514223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354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8485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5617" indent="-22856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kern="0" dirty="0"/>
              <a:t>Sample Text Here</a:t>
            </a:r>
          </a:p>
          <a:p>
            <a:r>
              <a:rPr lang="en-US" sz="2400" kern="0" dirty="0"/>
              <a:t>Bullet 1</a:t>
            </a:r>
          </a:p>
          <a:p>
            <a:r>
              <a:rPr lang="en-US" sz="2400" kern="0" dirty="0"/>
              <a:t>Bullet 2 </a:t>
            </a:r>
          </a:p>
          <a:p>
            <a:r>
              <a:rPr lang="en-US" sz="2400" kern="0" dirty="0"/>
              <a:t>Bullet 3</a:t>
            </a:r>
          </a:p>
          <a:p>
            <a:r>
              <a:rPr lang="en-US" sz="2400" kern="0" dirty="0"/>
              <a:t>Bullet 4</a:t>
            </a:r>
          </a:p>
        </p:txBody>
      </p:sp>
    </p:spTree>
    <p:extLst>
      <p:ext uri="{BB962C8B-B14F-4D97-AF65-F5344CB8AC3E}">
        <p14:creationId xmlns:p14="http://schemas.microsoft.com/office/powerpoint/2010/main" val="228462740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2_20130618 PowerPoint for Mac Template">
  <a:themeElements>
    <a:clrScheme name="IADC">
      <a:dk1>
        <a:srgbClr val="000000"/>
      </a:dk1>
      <a:lt1>
        <a:srgbClr val="F8F8F8"/>
      </a:lt1>
      <a:dk2>
        <a:srgbClr val="C00000"/>
      </a:dk2>
      <a:lt2>
        <a:srgbClr val="424242"/>
      </a:lt2>
      <a:accent1>
        <a:srgbClr val="424242"/>
      </a:accent1>
      <a:accent2>
        <a:srgbClr val="424242"/>
      </a:accent2>
      <a:accent3>
        <a:srgbClr val="F8F8F8"/>
      </a:accent3>
      <a:accent4>
        <a:srgbClr val="424242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BCE07"/>
        </a:solidFill>
      </a:spPr>
      <a:bodyPr lIns="88900" tIns="45720" rIns="88900" rtlCol="0" anchor="ctr"/>
      <a:lstStyle>
        <a:defPPr eaLnBrk="1" hangingPunct="1">
          <a:spcAft>
            <a:spcPts val="600"/>
          </a:spcAft>
          <a:buClr>
            <a:srgbClr val="DD1D21"/>
          </a:buClr>
          <a:buSzPct val="75000"/>
          <a:buFont typeface="Wingdings" pitchFamily="2" charset="2"/>
          <a:buNone/>
          <a:defRPr sz="1800" dirty="0" err="1" smtClean="0">
            <a:latin typeface="+mn-lt"/>
            <a:ea typeface="ヒラギノ角ゴ Pro W3" charset="0"/>
            <a:cs typeface="+mn-c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/>
      <a:bodyPr lIns="0" tIns="0"/>
      <a:lstStyle>
        <a:defPPr>
          <a:defRPr dirty="0" err="1"/>
        </a:defPPr>
      </a:lstStyle>
    </a:txDef>
  </a:objectDefaults>
  <a:extraClrSchemeLst>
    <a:extraClrScheme>
      <a:clrScheme name="Default Design 1">
        <a:dk1>
          <a:srgbClr val="595959"/>
        </a:dk1>
        <a:lt1>
          <a:srgbClr val="FFFFFF"/>
        </a:lt1>
        <a:dk2>
          <a:srgbClr val="D42E12"/>
        </a:dk2>
        <a:lt2>
          <a:srgbClr val="F7D117"/>
        </a:lt2>
        <a:accent1>
          <a:srgbClr val="611759"/>
        </a:accent1>
        <a:accent2>
          <a:srgbClr val="00824A"/>
        </a:accent2>
        <a:accent3>
          <a:srgbClr val="FFFFFF"/>
        </a:accent3>
        <a:accent4>
          <a:srgbClr val="4B4B4B"/>
        </a:accent4>
        <a:accent5>
          <a:srgbClr val="B7ABB5"/>
        </a:accent5>
        <a:accent6>
          <a:srgbClr val="007542"/>
        </a:accent6>
        <a:hlink>
          <a:srgbClr val="DE8703"/>
        </a:hlink>
        <a:folHlink>
          <a:srgbClr val="0038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20130618 PowerPoint for Mac Template.thmx</Template>
  <TotalTime>1236</TotalTime>
  <Words>96</Words>
  <Application>Microsoft Office PowerPoint</Application>
  <PresentationFormat>On-screen Show (16:9)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Futura Bold</vt:lpstr>
      <vt:lpstr>Arial</vt:lpstr>
      <vt:lpstr>2_20130618 PowerPoint for Mac Template</vt:lpstr>
      <vt:lpstr>PowerPoint Presentation</vt:lpstr>
      <vt:lpstr>Main Title Here</vt:lpstr>
      <vt:lpstr>PowerPoint Presentation</vt:lpstr>
      <vt:lpstr>Main Title Here</vt:lpstr>
      <vt:lpstr>PowerPoint Presentation</vt:lpstr>
      <vt:lpstr>Main Title Here</vt:lpstr>
      <vt:lpstr>PowerPoint Presentation</vt:lpstr>
      <vt:lpstr>Main Title Here</vt:lpstr>
    </vt:vector>
  </TitlesOfParts>
  <Company>Imagination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Imagination</dc:creator>
  <cp:lastModifiedBy>Robin VanMelis</cp:lastModifiedBy>
  <cp:revision>110</cp:revision>
  <cp:lastPrinted>2009-02-06T10:59:40Z</cp:lastPrinted>
  <dcterms:created xsi:type="dcterms:W3CDTF">2012-01-17T14:21:02Z</dcterms:created>
  <dcterms:modified xsi:type="dcterms:W3CDTF">2025-10-28T09:46:21Z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00080006150000000000010250200207f5000400038000</vt:lpwstr>
  </property>
</Properties>
</file>